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8" r:id="rId3"/>
    <p:sldId id="257" r:id="rId4"/>
    <p:sldId id="259" r:id="rId5"/>
    <p:sldId id="260" r:id="rId6"/>
    <p:sldId id="261" r:id="rId7"/>
    <p:sldId id="263" r:id="rId8"/>
    <p:sldId id="262" r:id="rId9"/>
    <p:sldId id="265" r:id="rId10"/>
    <p:sldId id="264" r:id="rId11"/>
    <p:sldId id="266" r:id="rId12"/>
    <p:sldId id="267" r:id="rId13"/>
    <p:sldId id="269" r:id="rId14"/>
    <p:sldId id="268" r:id="rId15"/>
    <p:sldId id="270" r:id="rId16"/>
    <p:sldId id="271" r:id="rId17"/>
    <p:sldId id="272" r:id="rId18"/>
    <p:sldId id="273" r:id="rId19"/>
    <p:sldId id="274" r:id="rId20"/>
    <p:sldId id="275" r:id="rId21"/>
    <p:sldId id="276" r:id="rId22"/>
    <p:sldId id="277" r:id="rId23"/>
    <p:sldId id="278" r:id="rId24"/>
    <p:sldId id="280"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4AA"/>
    <a:srgbClr val="ED2574"/>
    <a:srgbClr val="900B41"/>
    <a:srgbClr val="0F995A"/>
    <a:srgbClr val="F26C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8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5B3339E9-6356-45CF-93B8-B8F1802FCC09}"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A4ADAA4-0C82-4561-8015-9D6F9D234DA9}" type="slidenum">
              <a:rPr lang="zh-CN" altLang="en-US" smtClean="0"/>
              <a:t>‹#›</a:t>
            </a:fld>
            <a:endParaRPr lang="zh-CN" altLang="en-US"/>
          </a:p>
        </p:txBody>
      </p:sp>
    </p:spTree>
    <p:extLst>
      <p:ext uri="{BB962C8B-B14F-4D97-AF65-F5344CB8AC3E}">
        <p14:creationId xmlns:p14="http://schemas.microsoft.com/office/powerpoint/2010/main" val="208227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a:t>
            </a:fld>
            <a:endParaRPr lang="zh-CN" altLang="en-US"/>
          </a:p>
        </p:txBody>
      </p:sp>
    </p:spTree>
    <p:extLst>
      <p:ext uri="{BB962C8B-B14F-4D97-AF65-F5344CB8AC3E}">
        <p14:creationId xmlns:p14="http://schemas.microsoft.com/office/powerpoint/2010/main" val="2472079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10</a:t>
            </a:fld>
            <a:endParaRPr lang="zh-CN" altLang="en-US"/>
          </a:p>
        </p:txBody>
      </p:sp>
    </p:spTree>
    <p:extLst>
      <p:ext uri="{BB962C8B-B14F-4D97-AF65-F5344CB8AC3E}">
        <p14:creationId xmlns:p14="http://schemas.microsoft.com/office/powerpoint/2010/main" val="367916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11</a:t>
            </a:fld>
            <a:endParaRPr lang="zh-CN" altLang="en-US"/>
          </a:p>
        </p:txBody>
      </p:sp>
    </p:spTree>
    <p:extLst>
      <p:ext uri="{BB962C8B-B14F-4D97-AF65-F5344CB8AC3E}">
        <p14:creationId xmlns:p14="http://schemas.microsoft.com/office/powerpoint/2010/main" val="3752750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12</a:t>
            </a:fld>
            <a:endParaRPr lang="zh-CN" altLang="en-US"/>
          </a:p>
        </p:txBody>
      </p:sp>
    </p:spTree>
    <p:extLst>
      <p:ext uri="{BB962C8B-B14F-4D97-AF65-F5344CB8AC3E}">
        <p14:creationId xmlns:p14="http://schemas.microsoft.com/office/powerpoint/2010/main" val="3974549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13</a:t>
            </a:fld>
            <a:endParaRPr lang="zh-CN" altLang="en-US"/>
          </a:p>
        </p:txBody>
      </p:sp>
    </p:spTree>
    <p:extLst>
      <p:ext uri="{BB962C8B-B14F-4D97-AF65-F5344CB8AC3E}">
        <p14:creationId xmlns:p14="http://schemas.microsoft.com/office/powerpoint/2010/main" val="2197890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14</a:t>
            </a:fld>
            <a:endParaRPr lang="zh-CN" altLang="en-US"/>
          </a:p>
        </p:txBody>
      </p:sp>
    </p:spTree>
    <p:extLst>
      <p:ext uri="{BB962C8B-B14F-4D97-AF65-F5344CB8AC3E}">
        <p14:creationId xmlns:p14="http://schemas.microsoft.com/office/powerpoint/2010/main" val="1646106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15</a:t>
            </a:fld>
            <a:endParaRPr lang="zh-CN" altLang="en-US"/>
          </a:p>
        </p:txBody>
      </p:sp>
    </p:spTree>
    <p:extLst>
      <p:ext uri="{BB962C8B-B14F-4D97-AF65-F5344CB8AC3E}">
        <p14:creationId xmlns:p14="http://schemas.microsoft.com/office/powerpoint/2010/main" val="1458441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16</a:t>
            </a:fld>
            <a:endParaRPr lang="zh-CN" altLang="en-US"/>
          </a:p>
        </p:txBody>
      </p:sp>
    </p:spTree>
    <p:extLst>
      <p:ext uri="{BB962C8B-B14F-4D97-AF65-F5344CB8AC3E}">
        <p14:creationId xmlns:p14="http://schemas.microsoft.com/office/powerpoint/2010/main" val="2393916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17</a:t>
            </a:fld>
            <a:endParaRPr lang="zh-CN" altLang="en-US"/>
          </a:p>
        </p:txBody>
      </p:sp>
    </p:spTree>
    <p:extLst>
      <p:ext uri="{BB962C8B-B14F-4D97-AF65-F5344CB8AC3E}">
        <p14:creationId xmlns:p14="http://schemas.microsoft.com/office/powerpoint/2010/main" val="754540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18</a:t>
            </a:fld>
            <a:endParaRPr lang="zh-CN" altLang="en-US"/>
          </a:p>
        </p:txBody>
      </p:sp>
    </p:spTree>
    <p:extLst>
      <p:ext uri="{BB962C8B-B14F-4D97-AF65-F5344CB8AC3E}">
        <p14:creationId xmlns:p14="http://schemas.microsoft.com/office/powerpoint/2010/main" val="330965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19</a:t>
            </a:fld>
            <a:endParaRPr lang="zh-CN" altLang="en-US"/>
          </a:p>
        </p:txBody>
      </p:sp>
    </p:spTree>
    <p:extLst>
      <p:ext uri="{BB962C8B-B14F-4D97-AF65-F5344CB8AC3E}">
        <p14:creationId xmlns:p14="http://schemas.microsoft.com/office/powerpoint/2010/main" val="1737107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a:t>
            </a:fld>
            <a:endParaRPr lang="zh-CN" altLang="en-US"/>
          </a:p>
        </p:txBody>
      </p:sp>
    </p:spTree>
    <p:extLst>
      <p:ext uri="{BB962C8B-B14F-4D97-AF65-F5344CB8AC3E}">
        <p14:creationId xmlns:p14="http://schemas.microsoft.com/office/powerpoint/2010/main" val="2546918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20</a:t>
            </a:fld>
            <a:endParaRPr lang="zh-CN" altLang="en-US"/>
          </a:p>
        </p:txBody>
      </p:sp>
    </p:spTree>
    <p:extLst>
      <p:ext uri="{BB962C8B-B14F-4D97-AF65-F5344CB8AC3E}">
        <p14:creationId xmlns:p14="http://schemas.microsoft.com/office/powerpoint/2010/main" val="64859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21</a:t>
            </a:fld>
            <a:endParaRPr lang="zh-CN" altLang="en-US"/>
          </a:p>
        </p:txBody>
      </p:sp>
    </p:spTree>
    <p:extLst>
      <p:ext uri="{BB962C8B-B14F-4D97-AF65-F5344CB8AC3E}">
        <p14:creationId xmlns:p14="http://schemas.microsoft.com/office/powerpoint/2010/main" val="1153690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22</a:t>
            </a:fld>
            <a:endParaRPr lang="zh-CN" altLang="en-US"/>
          </a:p>
        </p:txBody>
      </p:sp>
    </p:spTree>
    <p:extLst>
      <p:ext uri="{BB962C8B-B14F-4D97-AF65-F5344CB8AC3E}">
        <p14:creationId xmlns:p14="http://schemas.microsoft.com/office/powerpoint/2010/main" val="188846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23</a:t>
            </a:fld>
            <a:endParaRPr lang="zh-CN" altLang="en-US"/>
          </a:p>
        </p:txBody>
      </p:sp>
    </p:spTree>
    <p:extLst>
      <p:ext uri="{BB962C8B-B14F-4D97-AF65-F5344CB8AC3E}">
        <p14:creationId xmlns:p14="http://schemas.microsoft.com/office/powerpoint/2010/main" val="3089340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24</a:t>
            </a:fld>
            <a:endParaRPr lang="zh-CN" altLang="en-US"/>
          </a:p>
        </p:txBody>
      </p:sp>
    </p:spTree>
    <p:extLst>
      <p:ext uri="{BB962C8B-B14F-4D97-AF65-F5344CB8AC3E}">
        <p14:creationId xmlns:p14="http://schemas.microsoft.com/office/powerpoint/2010/main" val="1752162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3</a:t>
            </a:fld>
            <a:endParaRPr lang="zh-CN" altLang="en-US"/>
          </a:p>
        </p:txBody>
      </p:sp>
    </p:spTree>
    <p:extLst>
      <p:ext uri="{BB962C8B-B14F-4D97-AF65-F5344CB8AC3E}">
        <p14:creationId xmlns:p14="http://schemas.microsoft.com/office/powerpoint/2010/main" val="1044399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4</a:t>
            </a:fld>
            <a:endParaRPr lang="zh-CN" altLang="en-US"/>
          </a:p>
        </p:txBody>
      </p:sp>
    </p:spTree>
    <p:extLst>
      <p:ext uri="{BB962C8B-B14F-4D97-AF65-F5344CB8AC3E}">
        <p14:creationId xmlns:p14="http://schemas.microsoft.com/office/powerpoint/2010/main" val="2560056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5</a:t>
            </a:fld>
            <a:endParaRPr lang="zh-CN" altLang="en-US"/>
          </a:p>
        </p:txBody>
      </p:sp>
    </p:spTree>
    <p:extLst>
      <p:ext uri="{BB962C8B-B14F-4D97-AF65-F5344CB8AC3E}">
        <p14:creationId xmlns:p14="http://schemas.microsoft.com/office/powerpoint/2010/main" val="1876076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6</a:t>
            </a:fld>
            <a:endParaRPr lang="zh-CN" altLang="en-US"/>
          </a:p>
        </p:txBody>
      </p:sp>
    </p:spTree>
    <p:extLst>
      <p:ext uri="{BB962C8B-B14F-4D97-AF65-F5344CB8AC3E}">
        <p14:creationId xmlns:p14="http://schemas.microsoft.com/office/powerpoint/2010/main" val="297979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7</a:t>
            </a:fld>
            <a:endParaRPr lang="zh-CN" altLang="en-US"/>
          </a:p>
        </p:txBody>
      </p:sp>
    </p:spTree>
    <p:extLst>
      <p:ext uri="{BB962C8B-B14F-4D97-AF65-F5344CB8AC3E}">
        <p14:creationId xmlns:p14="http://schemas.microsoft.com/office/powerpoint/2010/main" val="1986145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8</a:t>
            </a:fld>
            <a:endParaRPr lang="zh-CN" altLang="en-US"/>
          </a:p>
        </p:txBody>
      </p:sp>
    </p:spTree>
    <p:extLst>
      <p:ext uri="{BB962C8B-B14F-4D97-AF65-F5344CB8AC3E}">
        <p14:creationId xmlns:p14="http://schemas.microsoft.com/office/powerpoint/2010/main" val="249379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4ADAA4-0C82-4561-8015-9D6F9D234DA9}" type="slidenum">
              <a:rPr lang="zh-CN" altLang="en-US" smtClean="0"/>
              <a:t>9</a:t>
            </a:fld>
            <a:endParaRPr lang="zh-CN" altLang="en-US"/>
          </a:p>
        </p:txBody>
      </p:sp>
    </p:spTree>
    <p:extLst>
      <p:ext uri="{BB962C8B-B14F-4D97-AF65-F5344CB8AC3E}">
        <p14:creationId xmlns:p14="http://schemas.microsoft.com/office/powerpoint/2010/main" val="2992875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a:stretch>
            <a:fillRect/>
          </a:stretch>
        </p:blipFill>
        <p:spPr>
          <a:xfrm>
            <a:off x="7053509" y="4229159"/>
            <a:ext cx="5139373" cy="2627604"/>
          </a:xfrm>
          <a:prstGeom prst="rect">
            <a:avLst/>
          </a:prstGeom>
        </p:spPr>
      </p:pic>
      <p:pic>
        <p:nvPicPr>
          <p:cNvPr id="11" name="图片 10"/>
          <p:cNvPicPr>
            <a:picLocks noChangeAspect="1"/>
          </p:cNvPicPr>
          <p:nvPr/>
        </p:nvPicPr>
        <p:blipFill>
          <a:blip r:embed="rId6"/>
          <a:stretch>
            <a:fillRect/>
          </a:stretch>
        </p:blipFill>
        <p:spPr>
          <a:xfrm>
            <a:off x="-1353" y="-576"/>
            <a:ext cx="4395597" cy="3121423"/>
          </a:xfrm>
          <a:prstGeom prst="rect">
            <a:avLst/>
          </a:prstGeom>
        </p:spPr>
      </p:pic>
      <p:sp>
        <p:nvSpPr>
          <p:cNvPr id="24" name="文本框 23"/>
          <p:cNvSpPr txBox="1"/>
          <p:nvPr/>
        </p:nvSpPr>
        <p:spPr>
          <a:xfrm>
            <a:off x="2662446" y="4042385"/>
            <a:ext cx="7639270" cy="607695"/>
          </a:xfrm>
          <a:prstGeom prst="rect">
            <a:avLst/>
          </a:prstGeom>
          <a:noFill/>
        </p:spPr>
        <p:txBody>
          <a:bodyPr wrap="square" rtlCol="0">
            <a:spAutoFit/>
            <a:scene3d>
              <a:camera prst="orthographicFront"/>
              <a:lightRig rig="threePt" dir="t"/>
            </a:scene3d>
            <a:sp3d contourW="12700"/>
          </a:bodyPr>
          <a:lstStyle/>
          <a:p>
            <a:pPr algn="ctr">
              <a:lnSpc>
                <a:spcPct val="120000"/>
              </a:lnSpc>
              <a:buNone/>
            </a:pPr>
            <a:r>
              <a:rPr lang="en-US" altLang="zh-CN"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We have many PowerPoint </a:t>
            </a:r>
            <a:r>
              <a:rPr lang="zh-CN" altLang="en-US"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templates</a:t>
            </a:r>
            <a:r>
              <a:rPr lang="en-US" altLang="zh-CN"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endParaRPr lang="zh-CN" altLang="en-US"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nvGrpSpPr>
          <p:cNvPr id="25" name="组合 24"/>
          <p:cNvGrpSpPr/>
          <p:nvPr/>
        </p:nvGrpSpPr>
        <p:grpSpPr>
          <a:xfrm>
            <a:off x="5410326" y="4876953"/>
            <a:ext cx="2121946" cy="432000"/>
            <a:chOff x="4872000" y="5105400"/>
            <a:chExt cx="2121946" cy="432000"/>
          </a:xfrm>
        </p:grpSpPr>
        <p:sp>
          <p:nvSpPr>
            <p:cNvPr id="26" name="矩形: 圆角 5"/>
            <p:cNvSpPr/>
            <p:nvPr/>
          </p:nvSpPr>
          <p:spPr>
            <a:xfrm>
              <a:off x="4872000" y="5105400"/>
              <a:ext cx="2121946" cy="432000"/>
            </a:xfrm>
            <a:prstGeom prst="roundRect">
              <a:avLst>
                <a:gd name="adj" fmla="val 50000"/>
              </a:avLst>
            </a:pr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endParaRPr>
            </a:p>
          </p:txBody>
        </p:sp>
        <p:sp>
          <p:nvSpPr>
            <p:cNvPr id="27" name="文本框 26"/>
            <p:cNvSpPr txBox="1"/>
            <p:nvPr/>
          </p:nvSpPr>
          <p:spPr>
            <a:xfrm>
              <a:off x="5213945" y="5160906"/>
              <a:ext cx="1415772" cy="338554"/>
            </a:xfrm>
            <a:prstGeom prst="rect">
              <a:avLst/>
            </a:prstGeom>
            <a:noFill/>
          </p:spPr>
          <p:txBody>
            <a:bodyPr wrap="none" rtlCol="0">
              <a:spAutoFit/>
              <a:scene3d>
                <a:camera prst="orthographicFront"/>
                <a:lightRig rig="threePt" dir="t"/>
              </a:scene3d>
              <a:sp3d contourW="12700"/>
            </a:bodyPr>
            <a:lstStyle/>
            <a:p>
              <a:pPr algn="ctr"/>
              <a:r>
                <a:rPr lang="zh-CN" altLang="en-US" sz="1600">
                  <a:solidFill>
                    <a:schemeClr val="bg1"/>
                  </a:solidFill>
                </a:rPr>
                <a:t>博龙图旗舰店</a:t>
              </a:r>
              <a:endParaRPr lang="zh-CN" altLang="en-US" sz="1600" dirty="0">
                <a:solidFill>
                  <a:schemeClr val="bg1"/>
                </a:solidFill>
              </a:endParaRPr>
            </a:p>
          </p:txBody>
        </p:sp>
      </p:grpSp>
      <p:sp>
        <p:nvSpPr>
          <p:cNvPr id="28" name="文本框 27"/>
          <p:cNvSpPr txBox="1"/>
          <p:nvPr/>
        </p:nvSpPr>
        <p:spPr>
          <a:xfrm>
            <a:off x="2061238" y="2664560"/>
            <a:ext cx="8820122" cy="1506855"/>
          </a:xfrm>
          <a:prstGeom prst="rect">
            <a:avLst/>
          </a:prstGeom>
          <a:noFill/>
        </p:spPr>
        <p:txBody>
          <a:bodyPr wrap="square" rtlCol="0">
            <a:spAutoFit/>
            <a:scene3d>
              <a:camera prst="orthographicFront"/>
              <a:lightRig rig="threePt" dir="t"/>
            </a:scene3d>
            <a:sp3d contourW="12700"/>
          </a:bodyPr>
          <a:lstStyle/>
          <a:p>
            <a:pPr algn="dist"/>
            <a:r>
              <a:rPr lang="zh-CN" altLang="en-US" sz="9200" dirty="0">
                <a:solidFill>
                  <a:srgbClr val="0F995A"/>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行政部</a:t>
            </a:r>
            <a:r>
              <a:rPr lang="zh-CN" altLang="en-US" sz="9200" dirty="0">
                <a:solidFill>
                  <a:srgbClr val="0074AA"/>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工作总结</a:t>
            </a:r>
          </a:p>
        </p:txBody>
      </p:sp>
      <p:sp>
        <p:nvSpPr>
          <p:cNvPr id="29" name="矩形 28"/>
          <p:cNvSpPr/>
          <p:nvPr/>
        </p:nvSpPr>
        <p:spPr>
          <a:xfrm>
            <a:off x="4242525" y="2046171"/>
            <a:ext cx="4479111" cy="584775"/>
          </a:xfrm>
          <a:prstGeom prst="rect">
            <a:avLst/>
          </a:prstGeom>
        </p:spPr>
        <p:txBody>
          <a:bodyPr wrap="none">
            <a:spAutoFit/>
            <a:scene3d>
              <a:camera prst="orthographicFront"/>
              <a:lightRig rig="threePt" dir="t"/>
            </a:scene3d>
            <a:sp3d contourW="12700"/>
          </a:bodyPr>
          <a:lstStyle/>
          <a:p>
            <a:pPr algn="ctr"/>
            <a:r>
              <a:rPr lang="en-US" altLang="zh-CN" sz="3200" dirty="0">
                <a:solidFill>
                  <a:schemeClr val="tx1">
                    <a:lumMod val="85000"/>
                    <a:lumOff val="15000"/>
                  </a:schemeClr>
                </a:solidFill>
                <a:latin typeface="张海山锐线体简" panose="02000000000000000000" pitchFamily="2" charset="-122"/>
                <a:ea typeface="张海山锐线体简" panose="02000000000000000000" pitchFamily="2" charset="-122"/>
              </a:rPr>
              <a:t>BUSINESS POWERPOINT</a:t>
            </a:r>
            <a:endParaRPr lang="zh-CN" altLang="en-US" sz="3200" dirty="0">
              <a:solidFill>
                <a:schemeClr val="tx1">
                  <a:lumMod val="85000"/>
                  <a:lumOff val="15000"/>
                </a:schemeClr>
              </a:solidFill>
              <a:latin typeface="张海山锐线体简" panose="02000000000000000000" pitchFamily="2" charset="-122"/>
              <a:ea typeface="张海山锐线体简" panose="02000000000000000000" pitchFamily="2" charset="-122"/>
            </a:endParaRPr>
          </a:p>
        </p:txBody>
      </p:sp>
      <p:pic>
        <p:nvPicPr>
          <p:cNvPr id="2" name="Mark Pride - River Flows In You (Original Mix) - remix">
            <a:hlinkClick r:id="" action="ppaction://media"/>
            <a:extLst>
              <a:ext uri="{FF2B5EF4-FFF2-40B4-BE49-F238E27FC236}">
                <a16:creationId xmlns:a16="http://schemas.microsoft.com/office/drawing/2014/main" id="{D604FD9E-D3E4-42B3-A766-7588C1078C4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15925" y="26404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030"/>
    </mc:Choice>
    <mc:Fallback xmlns="">
      <p:transition spd="slow" advTm="4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750"/>
                                        <p:tgtEl>
                                          <p:spTgt spid="11"/>
                                        </p:tgtEl>
                                      </p:cBhvr>
                                    </p:animEffect>
                                  </p:childTnLst>
                                </p:cTn>
                              </p:par>
                              <p:par>
                                <p:cTn id="11" presetID="22" presetClass="entr" presetSubtype="2"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750"/>
                                        <p:tgtEl>
                                          <p:spTgt spid="10"/>
                                        </p:tgtEl>
                                      </p:cBhvr>
                                    </p:animEffect>
                                  </p:childTnLst>
                                </p:cTn>
                              </p:par>
                            </p:childTnLst>
                          </p:cTn>
                        </p:par>
                        <p:par>
                          <p:cTn id="14" fill="hold">
                            <p:stCondLst>
                              <p:cond delay="75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14" presetClass="entr" presetSubtype="1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childTnLst>
                          </p:cTn>
                        </p:par>
                        <p:par>
                          <p:cTn id="30" fill="hold">
                            <p:stCondLst>
                              <p:cond delay="2750"/>
                            </p:stCondLst>
                            <p:childTnLst>
                              <p:par>
                                <p:cTn id="31" presetID="53" presetClass="entr" presetSubtype="16"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500" fill="hold"/>
                                        <p:tgtEl>
                                          <p:spTgt spid="25"/>
                                        </p:tgtEl>
                                        <p:attrNameLst>
                                          <p:attrName>ppt_w</p:attrName>
                                        </p:attrNameLst>
                                      </p:cBhvr>
                                      <p:tavLst>
                                        <p:tav tm="0">
                                          <p:val>
                                            <p:fltVal val="0"/>
                                          </p:val>
                                        </p:tav>
                                        <p:tav tm="100000">
                                          <p:val>
                                            <p:strVal val="#ppt_w"/>
                                          </p:val>
                                        </p:tav>
                                      </p:tavLst>
                                    </p:anim>
                                    <p:anim calcmode="lin" valueType="num">
                                      <p:cBhvr>
                                        <p:cTn id="34" dur="500" fill="hold"/>
                                        <p:tgtEl>
                                          <p:spTgt spid="25"/>
                                        </p:tgtEl>
                                        <p:attrNameLst>
                                          <p:attrName>ppt_h</p:attrName>
                                        </p:attrNameLst>
                                      </p:cBhvr>
                                      <p:tavLst>
                                        <p:tav tm="0">
                                          <p:val>
                                            <p:fltVal val="0"/>
                                          </p:val>
                                        </p:tav>
                                        <p:tav tm="100000">
                                          <p:val>
                                            <p:strVal val="#ppt_h"/>
                                          </p:val>
                                        </p:tav>
                                      </p:tavLst>
                                    </p:anim>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2"/>
                </p:tgtEl>
              </p:cMediaNode>
            </p:audio>
          </p:childTnLst>
        </p:cTn>
      </p:par>
    </p:tnLst>
    <p:bldLst>
      <p:bldP spid="24" grpId="0"/>
      <p:bldP spid="28" grpId="0"/>
      <p:bldP spid="29" grpId="0"/>
    </p:bldLst>
  </p:timing>
  <p:extLst mod="1">
    <p:ext uri="{E180D4A7-C9FB-4DFB-919C-405C955672EB}">
      <p14:showEvtLst xmlns:p14="http://schemas.microsoft.com/office/powerpoint/2010/main">
        <p14:playEvt time="255"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20××年的工作计划</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3"/>
          <p:cNvSpPr/>
          <p:nvPr/>
        </p:nvSpPr>
        <p:spPr bwMode="gray">
          <a:xfrm flipV="1">
            <a:off x="1856515" y="3853489"/>
            <a:ext cx="1092876" cy="152070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16" tIns="41406" rIns="82816" bIns="4140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charset="-122"/>
              <a:ea typeface="微软雅黑" panose="020B0503020204020204" charset="-122"/>
            </a:endParaRPr>
          </a:p>
        </p:txBody>
      </p:sp>
      <p:sp>
        <p:nvSpPr>
          <p:cNvPr id="28" name="箭头2"/>
          <p:cNvSpPr/>
          <p:nvPr/>
        </p:nvSpPr>
        <p:spPr bwMode="gray">
          <a:xfrm rot="16200000">
            <a:off x="2144474" y="3220701"/>
            <a:ext cx="324863"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16" tIns="41406" rIns="82816" bIns="4140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charset="-122"/>
              <a:ea typeface="微软雅黑" panose="020B0503020204020204" charset="-122"/>
            </a:endParaRPr>
          </a:p>
        </p:txBody>
      </p:sp>
      <p:sp>
        <p:nvSpPr>
          <p:cNvPr id="29" name="箭头1"/>
          <p:cNvSpPr/>
          <p:nvPr/>
        </p:nvSpPr>
        <p:spPr bwMode="gray">
          <a:xfrm>
            <a:off x="1849488" y="2192279"/>
            <a:ext cx="1092876" cy="176158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16" tIns="41406" rIns="82816" bIns="4140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微软雅黑" panose="020B0503020204020204" charset="-122"/>
              <a:ea typeface="微软雅黑" panose="020B0503020204020204" charset="-122"/>
            </a:endParaRPr>
          </a:p>
        </p:txBody>
      </p:sp>
      <p:sp>
        <p:nvSpPr>
          <p:cNvPr id="30" name="文本1"/>
          <p:cNvSpPr>
            <a:spLocks noChangeArrowheads="1"/>
          </p:cNvSpPr>
          <p:nvPr/>
        </p:nvSpPr>
        <p:spPr bwMode="gray">
          <a:xfrm>
            <a:off x="4510083" y="1803541"/>
            <a:ext cx="6103351" cy="1195991"/>
          </a:xfrm>
          <a:prstGeom prst="roundRect">
            <a:avLst>
              <a:gd name="adj" fmla="val 11505"/>
            </a:avLst>
          </a:prstGeom>
          <a:noFill/>
          <a:ln w="15875" cap="flat" cmpd="sng" algn="ctr">
            <a:solidFill>
              <a:schemeClr val="tx1">
                <a:lumMod val="50000"/>
                <a:lumOff val="50000"/>
              </a:schemeClr>
            </a:solidFill>
            <a:prstDash val="solid"/>
          </a:ln>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加强学习，拓宽知识面。</a:t>
            </a:r>
          </a:p>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 </a:t>
            </a:r>
          </a:p>
        </p:txBody>
      </p:sp>
      <p:sp>
        <p:nvSpPr>
          <p:cNvPr id="31" name="标题1"/>
          <p:cNvSpPr>
            <a:spLocks noChangeArrowheads="1"/>
          </p:cNvSpPr>
          <p:nvPr/>
        </p:nvSpPr>
        <p:spPr bwMode="gray">
          <a:xfrm>
            <a:off x="3075640" y="1797421"/>
            <a:ext cx="1242444" cy="1202113"/>
          </a:xfrm>
          <a:prstGeom prst="roundRect">
            <a:avLst>
              <a:gd name="adj" fmla="val 11921"/>
            </a:avLst>
          </a:prstGeom>
          <a:solidFill>
            <a:srgbClr val="0F995A"/>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1900" dirty="0">
                <a:solidFill>
                  <a:schemeClr val="bg1"/>
                </a:solidFill>
                <a:latin typeface="微软雅黑" panose="020B0503020204020204" charset="-122"/>
                <a:ea typeface="微软雅黑" panose="020B0503020204020204" charset="-122"/>
              </a:rPr>
              <a:t>01</a:t>
            </a:r>
          </a:p>
        </p:txBody>
      </p:sp>
      <p:sp>
        <p:nvSpPr>
          <p:cNvPr id="32" name="文本2"/>
          <p:cNvSpPr>
            <a:spLocks noChangeArrowheads="1"/>
          </p:cNvSpPr>
          <p:nvPr/>
        </p:nvSpPr>
        <p:spPr bwMode="gray">
          <a:xfrm>
            <a:off x="4510083" y="3256917"/>
            <a:ext cx="6103351" cy="1192036"/>
          </a:xfrm>
          <a:prstGeom prst="roundRect">
            <a:avLst>
              <a:gd name="adj" fmla="val 11505"/>
            </a:avLst>
          </a:prstGeom>
          <a:noFill/>
          <a:ln w="15875" cap="flat" cmpd="sng" algn="ctr">
            <a:solidFill>
              <a:schemeClr val="tx1">
                <a:lumMod val="50000"/>
                <a:lumOff val="50000"/>
              </a:schemeClr>
            </a:solidFill>
            <a:prstDash val="solid"/>
          </a:ln>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本着实事求是的原则，做到上情下达、下情上报。</a:t>
            </a:r>
          </a:p>
        </p:txBody>
      </p:sp>
      <p:sp>
        <p:nvSpPr>
          <p:cNvPr id="33" name="标题2"/>
          <p:cNvSpPr>
            <a:spLocks noChangeArrowheads="1"/>
          </p:cNvSpPr>
          <p:nvPr/>
        </p:nvSpPr>
        <p:spPr bwMode="gray">
          <a:xfrm>
            <a:off x="3075643" y="3256917"/>
            <a:ext cx="1242445" cy="1192036"/>
          </a:xfrm>
          <a:prstGeom prst="roundRect">
            <a:avLst>
              <a:gd name="adj" fmla="val 11921"/>
            </a:avLst>
          </a:prstGeom>
          <a:solidFill>
            <a:srgbClr val="ED257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1900" dirty="0">
                <a:solidFill>
                  <a:schemeClr val="bg1"/>
                </a:solidFill>
                <a:latin typeface="微软雅黑" panose="020B0503020204020204" charset="-122"/>
                <a:ea typeface="微软雅黑" panose="020B0503020204020204" charset="-122"/>
              </a:rPr>
              <a:t>02</a:t>
            </a:r>
          </a:p>
        </p:txBody>
      </p:sp>
      <p:sp>
        <p:nvSpPr>
          <p:cNvPr id="34" name="文本3"/>
          <p:cNvSpPr>
            <a:spLocks noChangeArrowheads="1"/>
          </p:cNvSpPr>
          <p:nvPr/>
        </p:nvSpPr>
        <p:spPr bwMode="ltGray">
          <a:xfrm>
            <a:off x="4510083" y="4697991"/>
            <a:ext cx="6103351" cy="1181401"/>
          </a:xfrm>
          <a:prstGeom prst="roundRect">
            <a:avLst>
              <a:gd name="adj" fmla="val 11505"/>
            </a:avLst>
          </a:prstGeom>
          <a:noFill/>
          <a:ln w="15875" cap="flat" cmpd="sng" algn="ctr">
            <a:solidFill>
              <a:schemeClr val="tx1">
                <a:lumMod val="50000"/>
                <a:lumOff val="50000"/>
              </a:schemeClr>
            </a:solidFill>
            <a:prstDash val="solid"/>
          </a:ln>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注重部门工作作风建设，加强管理，团结一致，勤奋工作，形成良好的部门工作氛围。</a:t>
            </a:r>
          </a:p>
        </p:txBody>
      </p:sp>
      <p:sp>
        <p:nvSpPr>
          <p:cNvPr id="35" name="标题3"/>
          <p:cNvSpPr>
            <a:spLocks noChangeArrowheads="1"/>
          </p:cNvSpPr>
          <p:nvPr/>
        </p:nvSpPr>
        <p:spPr bwMode="gray">
          <a:xfrm>
            <a:off x="3075640" y="4697991"/>
            <a:ext cx="1242444" cy="1181401"/>
          </a:xfrm>
          <a:prstGeom prst="roundRect">
            <a:avLst>
              <a:gd name="adj" fmla="val 11921"/>
            </a:avLst>
          </a:prstGeom>
          <a:solidFill>
            <a:srgbClr val="F26C4D"/>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1900" dirty="0">
                <a:solidFill>
                  <a:schemeClr val="bg1"/>
                </a:solidFill>
                <a:latin typeface="微软雅黑" panose="020B0503020204020204" charset="-122"/>
                <a:ea typeface="微软雅黑" panose="020B0503020204020204" charset="-122"/>
              </a:rPr>
              <a:t>03</a:t>
            </a:r>
          </a:p>
        </p:txBody>
      </p:sp>
      <p:sp>
        <p:nvSpPr>
          <p:cNvPr id="36" name="Oval 19"/>
          <p:cNvSpPr>
            <a:spLocks noChangeArrowheads="1"/>
          </p:cNvSpPr>
          <p:nvPr/>
        </p:nvSpPr>
        <p:spPr bwMode="auto">
          <a:xfrm>
            <a:off x="1101755" y="3161189"/>
            <a:ext cx="1382389" cy="1384297"/>
          </a:xfrm>
          <a:prstGeom prst="ellipse">
            <a:avLst/>
          </a:prstGeom>
          <a:solidFill>
            <a:srgbClr val="0074AA"/>
          </a:solidFill>
          <a:ln w="63500">
            <a:solidFill>
              <a:schemeClr val="bg1"/>
            </a:solidFill>
            <a:round/>
          </a:ln>
          <a:effectLst>
            <a:outerShdw blurRad="127000" dist="38100" dir="5400000" algn="ctr" rotWithShape="0">
              <a:prstClr val="black">
                <a:alpha val="40000"/>
              </a:prstClr>
            </a:outerShdw>
          </a:effectLst>
        </p:spPr>
        <p:txBody>
          <a:bodyPr lIns="82816" tIns="41406" rIns="82816" bIns="41406" anchor="ctr"/>
          <a:lstStyle/>
          <a:p>
            <a:pPr algn="ctr">
              <a:lnSpc>
                <a:spcPct val="120000"/>
              </a:lnSpc>
              <a:defRPr/>
            </a:pPr>
            <a:r>
              <a:rPr lang="zh-CN" altLang="en-US" b="1" kern="0" dirty="0">
                <a:solidFill>
                  <a:schemeClr val="bg1"/>
                </a:solidFill>
                <a:latin typeface="微软雅黑" panose="020B0503020204020204" charset="-122"/>
                <a:ea typeface="微软雅黑" panose="020B0503020204020204" charset="-122"/>
              </a:rPr>
              <a:t>工作</a:t>
            </a:r>
          </a:p>
          <a:p>
            <a:pPr algn="ctr">
              <a:lnSpc>
                <a:spcPct val="120000"/>
              </a:lnSpc>
              <a:defRPr/>
            </a:pPr>
            <a:r>
              <a:rPr lang="zh-CN" altLang="en-US" b="1" kern="0" dirty="0">
                <a:solidFill>
                  <a:schemeClr val="bg1"/>
                </a:solidFill>
                <a:latin typeface="微软雅黑" panose="020B0503020204020204" charset="-122"/>
                <a:ea typeface="微软雅黑" panose="020B0503020204020204" charset="-122"/>
              </a:rPr>
              <a:t>计划</a:t>
            </a:r>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advTm="1670">
        <p:blinds dir="vert"/>
      </p:transition>
    </mc:Choice>
    <mc:Fallback xmlns="">
      <p:transition spd="slow" advTm="167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20××年的工作计划</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545823" y="3203812"/>
            <a:ext cx="1076185" cy="1595439"/>
            <a:chOff x="3544888" y="3413125"/>
            <a:chExt cx="1076325" cy="1595438"/>
          </a:xfrm>
        </p:grpSpPr>
        <p:sp>
          <p:nvSpPr>
            <p:cNvPr id="6" name="圆角矩形 5"/>
            <p:cNvSpPr/>
            <p:nvPr/>
          </p:nvSpPr>
          <p:spPr>
            <a:xfrm rot="18900000">
              <a:off x="3554413" y="3679825"/>
              <a:ext cx="1066800" cy="1066800"/>
            </a:xfrm>
            <a:prstGeom prst="roundRect">
              <a:avLst>
                <a:gd name="adj" fmla="val 26191"/>
              </a:avLst>
            </a:prstGeom>
            <a:noFill/>
            <a:ln>
              <a:solidFill>
                <a:srgbClr val="0F99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 name="圆角矩形 6"/>
            <p:cNvSpPr/>
            <p:nvPr/>
          </p:nvSpPr>
          <p:spPr>
            <a:xfrm rot="18900000">
              <a:off x="3554413" y="3413125"/>
              <a:ext cx="1066800" cy="1066800"/>
            </a:xfrm>
            <a:prstGeom prst="roundRect">
              <a:avLst>
                <a:gd name="adj" fmla="val 26191"/>
              </a:avLst>
            </a:prstGeom>
            <a:noFill/>
            <a:ln>
              <a:solidFill>
                <a:srgbClr val="0F99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3" name="任意多边形 22"/>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0F995A"/>
            </a:solidFill>
            <a:ln>
              <a:solidFill>
                <a:srgbClr val="0F99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rgbClr val="0F995A"/>
            </a:solidFill>
            <a:ln>
              <a:solidFill>
                <a:schemeClr val="accent1"/>
              </a:solidFill>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14" name="组合 13"/>
          <p:cNvGrpSpPr/>
          <p:nvPr/>
        </p:nvGrpSpPr>
        <p:grpSpPr>
          <a:xfrm>
            <a:off x="5572000" y="3464323"/>
            <a:ext cx="1070631" cy="1589881"/>
            <a:chOff x="5571331" y="3156744"/>
            <a:chExt cx="1070769" cy="1589881"/>
          </a:xfrm>
        </p:grpSpPr>
        <p:sp>
          <p:nvSpPr>
            <p:cNvPr id="9" name="圆角矩形 8"/>
            <p:cNvSpPr/>
            <p:nvPr/>
          </p:nvSpPr>
          <p:spPr>
            <a:xfrm rot="18900000">
              <a:off x="5575300" y="3679825"/>
              <a:ext cx="1066800" cy="1066800"/>
            </a:xfrm>
            <a:prstGeom prst="roundRect">
              <a:avLst>
                <a:gd name="adj" fmla="val 26191"/>
              </a:avLst>
            </a:prstGeom>
            <a:noFill/>
            <a:ln>
              <a:solidFill>
                <a:srgbClr val="ED25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5" name="组合 14"/>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D2574"/>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D25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rgbClr val="ED2574"/>
              </a:solidFill>
              <a:ln>
                <a:solidFill>
                  <a:schemeClr val="accent2"/>
                </a:solidFill>
              </a:ln>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19" name="组合 18"/>
          <p:cNvGrpSpPr/>
          <p:nvPr/>
        </p:nvGrpSpPr>
        <p:grpSpPr>
          <a:xfrm>
            <a:off x="1534720" y="3463529"/>
            <a:ext cx="1068249" cy="1590675"/>
            <a:chOff x="1533525" y="3155950"/>
            <a:chExt cx="1068388" cy="1590675"/>
          </a:xfrm>
        </p:grpSpPr>
        <p:sp>
          <p:nvSpPr>
            <p:cNvPr id="24" name="圆角矩形 23"/>
            <p:cNvSpPr/>
            <p:nvPr/>
          </p:nvSpPr>
          <p:spPr>
            <a:xfrm rot="18900000">
              <a:off x="1533525" y="3679825"/>
              <a:ext cx="1066800" cy="1066800"/>
            </a:xfrm>
            <a:prstGeom prst="roundRect">
              <a:avLst>
                <a:gd name="adj" fmla="val 26191"/>
              </a:avLst>
            </a:prstGeom>
            <a:noFill/>
            <a:ln>
              <a:solidFill>
                <a:srgbClr val="0074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9" name="任意多边形 3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0" name="任意多边形 39"/>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0074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41" name="组合 40"/>
            <p:cNvGrpSpPr/>
            <p:nvPr/>
          </p:nvGrpSpPr>
          <p:grpSpPr>
            <a:xfrm>
              <a:off x="1838658" y="4002782"/>
              <a:ext cx="404424" cy="434198"/>
              <a:chOff x="4019339" y="2140057"/>
              <a:chExt cx="258763" cy="277813"/>
            </a:xfrm>
            <a:solidFill>
              <a:srgbClr val="E40000"/>
            </a:solidFill>
          </p:grpSpPr>
          <p:sp>
            <p:nvSpPr>
              <p:cNvPr id="42"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rgbClr val="0074A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3"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rgbClr val="0074A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sp>
        <p:nvSpPr>
          <p:cNvPr id="44" name="文本框 43"/>
          <p:cNvSpPr txBox="1"/>
          <p:nvPr/>
        </p:nvSpPr>
        <p:spPr>
          <a:xfrm>
            <a:off x="764294" y="1642533"/>
            <a:ext cx="2480733" cy="46037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en-US" altLang="zh-CN" b="1">
                <a:solidFill>
                  <a:schemeClr val="tx1">
                    <a:lumMod val="75000"/>
                    <a:lumOff val="25000"/>
                  </a:schemeClr>
                </a:solidFill>
                <a:latin typeface="微软雅黑" panose="020B0503020204020204" charset="-122"/>
                <a:ea typeface="微软雅黑" panose="020B0503020204020204" charset="-122"/>
              </a:rPr>
              <a:t>04</a:t>
            </a:r>
          </a:p>
        </p:txBody>
      </p:sp>
      <p:sp>
        <p:nvSpPr>
          <p:cNvPr id="45" name="矩形 44"/>
          <p:cNvSpPr/>
          <p:nvPr/>
        </p:nvSpPr>
        <p:spPr>
          <a:xfrm>
            <a:off x="610402" y="2029512"/>
            <a:ext cx="2915297" cy="1271270"/>
          </a:xfrm>
          <a:prstGeom prst="rect">
            <a:avLst/>
          </a:prstGeom>
          <a:noFill/>
        </p:spPr>
        <p:txBody>
          <a:bodyPr wrap="square" rtlCol="0">
            <a:spAutoFit/>
          </a:bodyPr>
          <a:lstStyle/>
          <a:p>
            <a:pPr>
              <a:lnSpc>
                <a:spcPct val="120000"/>
              </a:lnSpc>
              <a:spcBef>
                <a:spcPct val="0"/>
              </a:spcBef>
              <a:buNone/>
            </a:pPr>
            <a:r>
              <a:rPr lang="zh-CN" altLang="en-US"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在工作中坚持以“服务”为宗旨，强化后勤人员素质，提高办事的实效性，不断加强主动服务意识。</a:t>
            </a:r>
          </a:p>
        </p:txBody>
      </p:sp>
      <p:sp>
        <p:nvSpPr>
          <p:cNvPr id="46" name="文本框 45"/>
          <p:cNvSpPr txBox="1"/>
          <p:nvPr/>
        </p:nvSpPr>
        <p:spPr>
          <a:xfrm>
            <a:off x="4805434" y="1642533"/>
            <a:ext cx="2480733" cy="46037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en-US" altLang="zh-CN" b="1" dirty="0">
                <a:solidFill>
                  <a:schemeClr val="tx1">
                    <a:lumMod val="75000"/>
                    <a:lumOff val="25000"/>
                  </a:schemeClr>
                </a:solidFill>
                <a:latin typeface="微软雅黑" panose="020B0503020204020204" charset="-122"/>
                <a:ea typeface="微软雅黑" panose="020B0503020204020204" charset="-122"/>
              </a:rPr>
              <a:t>06</a:t>
            </a:r>
          </a:p>
        </p:txBody>
      </p:sp>
      <p:sp>
        <p:nvSpPr>
          <p:cNvPr id="47" name="矩形 46"/>
          <p:cNvSpPr/>
          <p:nvPr/>
        </p:nvSpPr>
        <p:spPr>
          <a:xfrm>
            <a:off x="4651651" y="2029512"/>
            <a:ext cx="2915297" cy="975995"/>
          </a:xfrm>
          <a:prstGeom prst="rect">
            <a:avLst/>
          </a:prstGeom>
          <a:noFill/>
        </p:spPr>
        <p:txBody>
          <a:bodyPr wrap="square" rtlCol="0">
            <a:spAutoFit/>
          </a:bodyPr>
          <a:lstStyle/>
          <a:p>
            <a:pPr>
              <a:lnSpc>
                <a:spcPct val="120000"/>
              </a:lnSpc>
              <a:spcBef>
                <a:spcPct val="0"/>
              </a:spcBef>
              <a:buNone/>
            </a:pPr>
            <a:r>
              <a:rPr lang="zh-CN" altLang="en-US"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遵守公司内部各项规章制度，维护公司利益，积极为公司创造更高价值。</a:t>
            </a:r>
          </a:p>
        </p:txBody>
      </p:sp>
      <p:sp>
        <p:nvSpPr>
          <p:cNvPr id="55" name="文本框 54"/>
          <p:cNvSpPr txBox="1"/>
          <p:nvPr/>
        </p:nvSpPr>
        <p:spPr>
          <a:xfrm>
            <a:off x="2769200" y="5048673"/>
            <a:ext cx="2480733" cy="46037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en-US" altLang="zh-CN" b="1" dirty="0">
                <a:solidFill>
                  <a:schemeClr val="tx1">
                    <a:lumMod val="75000"/>
                    <a:lumOff val="25000"/>
                  </a:schemeClr>
                </a:solidFill>
                <a:latin typeface="微软雅黑" panose="020B0503020204020204" charset="-122"/>
                <a:ea typeface="微软雅黑" panose="020B0503020204020204" charset="-122"/>
              </a:rPr>
              <a:t>05</a:t>
            </a:r>
          </a:p>
        </p:txBody>
      </p:sp>
      <p:sp>
        <p:nvSpPr>
          <p:cNvPr id="56" name="矩形 55"/>
          <p:cNvSpPr/>
          <p:nvPr/>
        </p:nvSpPr>
        <p:spPr>
          <a:xfrm>
            <a:off x="2615155" y="5435633"/>
            <a:ext cx="2915297" cy="975995"/>
          </a:xfrm>
          <a:prstGeom prst="rect">
            <a:avLst/>
          </a:prstGeom>
          <a:noFill/>
        </p:spPr>
        <p:txBody>
          <a:bodyPr wrap="square" rtlCol="0">
            <a:spAutoFit/>
          </a:bodyPr>
          <a:lstStyle/>
          <a:p>
            <a:pPr>
              <a:lnSpc>
                <a:spcPct val="120000"/>
              </a:lnSpc>
              <a:spcBef>
                <a:spcPct val="0"/>
              </a:spcBef>
              <a:buNone/>
            </a:pPr>
            <a:r>
              <a:rPr lang="zh-CN" altLang="en-US"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全面提高执行力度，狠抓决策落实。保证公司各项决策全面、有效地落实。</a:t>
            </a:r>
          </a:p>
        </p:txBody>
      </p:sp>
      <p:pic>
        <p:nvPicPr>
          <p:cNvPr id="3" name="图片 2" descr="6d972ce2e5b087ee70786bb79c744d7f"/>
          <p:cNvPicPr>
            <a:picLocks noChangeAspect="1"/>
          </p:cNvPicPr>
          <p:nvPr/>
        </p:nvPicPr>
        <p:blipFill>
          <a:blip r:embed="rId3"/>
          <a:stretch>
            <a:fillRect/>
          </a:stretch>
        </p:blipFill>
        <p:spPr>
          <a:xfrm>
            <a:off x="7566660" y="873125"/>
            <a:ext cx="4083685" cy="5966460"/>
          </a:xfrm>
          <a:prstGeom prst="rect">
            <a:avLst/>
          </a:prstGeom>
        </p:spPr>
      </p:pic>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advTm="2583">
        <p:blinds dir="vert"/>
      </p:transition>
    </mc:Choice>
    <mc:Fallback xmlns="">
      <p:transition spd="slow" advTm="258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2" presetClass="entr" presetSubtype="4"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par>
                                <p:cTn id="22" presetID="17" presetClass="entr" presetSubtype="10" fill="hold" grpId="0" nodeType="withEffect">
                                  <p:stCondLst>
                                    <p:cond delay="200"/>
                                  </p:stCondLst>
                                  <p:iterate type="lt">
                                    <p:tmPct val="10000"/>
                                  </p:iterate>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strVal val="#ppt_h"/>
                                          </p:val>
                                        </p:tav>
                                        <p:tav tm="100000">
                                          <p:val>
                                            <p:strVal val="#ppt_h"/>
                                          </p:val>
                                        </p:tav>
                                      </p:tavLst>
                                    </p:anim>
                                  </p:childTnLst>
                                </p:cTn>
                              </p:par>
                              <p:par>
                                <p:cTn id="26" presetID="22" presetClass="entr" presetSubtype="1" fill="hold" grpId="0" nodeType="withEffect">
                                  <p:stCondLst>
                                    <p:cond delay="40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par>
                                <p:cTn id="29" presetID="22" presetClass="entr" presetSubtype="1" fill="hold" nodeType="withEffect">
                                  <p:stCondLst>
                                    <p:cond delay="6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par>
                                <p:cTn id="32" presetID="17" presetClass="entr" presetSubtype="10" fill="hold" grpId="0" nodeType="withEffect">
                                  <p:stCondLst>
                                    <p:cond delay="900"/>
                                  </p:stCondLst>
                                  <p:iterate type="lt">
                                    <p:tmPct val="10000"/>
                                  </p:iterate>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strVal val="#ppt_h"/>
                                          </p:val>
                                        </p:tav>
                                        <p:tav tm="100000">
                                          <p:val>
                                            <p:strVal val="#ppt_h"/>
                                          </p:val>
                                        </p:tav>
                                      </p:tavLst>
                                    </p:anim>
                                  </p:childTnLst>
                                </p:cTn>
                              </p:par>
                              <p:par>
                                <p:cTn id="36" presetID="22" presetClass="entr" presetSubtype="1" fill="hold" grpId="0" nodeType="withEffect">
                                  <p:stCondLst>
                                    <p:cond delay="110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500"/>
                                        <p:tgtEl>
                                          <p:spTgt spid="56"/>
                                        </p:tgtEl>
                                      </p:cBhvr>
                                    </p:animEffect>
                                  </p:childTnLst>
                                </p:cTn>
                              </p:par>
                              <p:par>
                                <p:cTn id="39" presetID="22" presetClass="entr" presetSubtype="4" fill="hold" nodeType="withEffect">
                                  <p:stCondLst>
                                    <p:cond delay="13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17" presetClass="entr" presetSubtype="10" fill="hold" grpId="0" nodeType="withEffect">
                                  <p:stCondLst>
                                    <p:cond delay="1500"/>
                                  </p:stCondLst>
                                  <p:iterate type="lt">
                                    <p:tmPct val="10000"/>
                                  </p:iterate>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fltVal val="0"/>
                                          </p:val>
                                        </p:tav>
                                        <p:tav tm="100000">
                                          <p:val>
                                            <p:strVal val="#ppt_w"/>
                                          </p:val>
                                        </p:tav>
                                      </p:tavLst>
                                    </p:anim>
                                    <p:anim calcmode="lin" valueType="num">
                                      <p:cBhvr>
                                        <p:cTn id="45" dur="500" fill="hold"/>
                                        <p:tgtEl>
                                          <p:spTgt spid="46"/>
                                        </p:tgtEl>
                                        <p:attrNameLst>
                                          <p:attrName>ppt_h</p:attrName>
                                        </p:attrNameLst>
                                      </p:cBhvr>
                                      <p:tavLst>
                                        <p:tav tm="0">
                                          <p:val>
                                            <p:strVal val="#ppt_h"/>
                                          </p:val>
                                        </p:tav>
                                        <p:tav tm="100000">
                                          <p:val>
                                            <p:strVal val="#ppt_h"/>
                                          </p:val>
                                        </p:tav>
                                      </p:tavLst>
                                    </p:anim>
                                  </p:childTnLst>
                                </p:cTn>
                              </p:par>
                              <p:par>
                                <p:cTn id="46" presetID="22" presetClass="entr" presetSubtype="1" fill="hold" grpId="0" nodeType="withEffect">
                                  <p:stCondLst>
                                    <p:cond delay="170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par>
                                <p:cTn id="49" presetID="53" presetClass="entr" presetSubtype="16"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ppt_w</p:attrName>
                                        </p:attrNameLst>
                                      </p:cBhvr>
                                      <p:tavLst>
                                        <p:tav tm="0">
                                          <p:val>
                                            <p:fltVal val="0"/>
                                          </p:val>
                                        </p:tav>
                                        <p:tav tm="100000">
                                          <p:val>
                                            <p:strVal val="#ppt_w"/>
                                          </p:val>
                                        </p:tav>
                                      </p:tavLst>
                                    </p:anim>
                                    <p:anim calcmode="lin" valueType="num">
                                      <p:cBhvr>
                                        <p:cTn id="52" dur="500" fill="hold"/>
                                        <p:tgtEl>
                                          <p:spTgt spid="3"/>
                                        </p:tgtEl>
                                        <p:attrNameLst>
                                          <p:attrName>ppt_h</p:attrName>
                                        </p:attrNameLst>
                                      </p:cBhvr>
                                      <p:tavLst>
                                        <p:tav tm="0">
                                          <p:val>
                                            <p:fltVal val="0"/>
                                          </p:val>
                                        </p:tav>
                                        <p:tav tm="100000">
                                          <p:val>
                                            <p:strVal val="#ppt_h"/>
                                          </p:val>
                                        </p:tav>
                                      </p:tavLst>
                                    </p:anim>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44" grpId="0"/>
      <p:bldP spid="45" grpId="0"/>
      <p:bldP spid="46" grpId="0"/>
      <p:bldP spid="47"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持续提升人力资源管理水平</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a:fillRect/>
          </a:stretch>
        </p:blipFill>
        <p:spPr>
          <a:xfrm>
            <a:off x="600" y="2717049"/>
            <a:ext cx="12192000" cy="4140952"/>
          </a:xfrm>
          <a:prstGeom prst="rect">
            <a:avLst/>
          </a:prstGeom>
        </p:spPr>
      </p:pic>
      <p:grpSp>
        <p:nvGrpSpPr>
          <p:cNvPr id="30" name="组合 29"/>
          <p:cNvGrpSpPr/>
          <p:nvPr/>
        </p:nvGrpSpPr>
        <p:grpSpPr>
          <a:xfrm rot="1534880">
            <a:off x="600747" y="3422723"/>
            <a:ext cx="1323028" cy="1530812"/>
            <a:chOff x="450109" y="2513252"/>
            <a:chExt cx="992271" cy="1148109"/>
          </a:xfrm>
        </p:grpSpPr>
        <p:sp>
          <p:nvSpPr>
            <p:cNvPr id="41"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74AA"/>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42" name="TextBox 4"/>
            <p:cNvSpPr txBox="1"/>
            <p:nvPr/>
          </p:nvSpPr>
          <p:spPr>
            <a:xfrm rot="20065120">
              <a:off x="651388" y="2820261"/>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01</a:t>
              </a:r>
            </a:p>
          </p:txBody>
        </p:sp>
      </p:grpSp>
      <p:grpSp>
        <p:nvGrpSpPr>
          <p:cNvPr id="43" name="组合 42"/>
          <p:cNvGrpSpPr/>
          <p:nvPr/>
        </p:nvGrpSpPr>
        <p:grpSpPr>
          <a:xfrm>
            <a:off x="3205382" y="4409273"/>
            <a:ext cx="1323028" cy="1530812"/>
            <a:chOff x="2385656" y="3199375"/>
            <a:chExt cx="992271" cy="1148109"/>
          </a:xfrm>
        </p:grpSpPr>
        <p:sp>
          <p:nvSpPr>
            <p:cNvPr id="44"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F995A"/>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45" name="TextBox 16"/>
            <p:cNvSpPr txBox="1"/>
            <p:nvPr/>
          </p:nvSpPr>
          <p:spPr>
            <a:xfrm>
              <a:off x="2685840" y="3637791"/>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02</a:t>
              </a:r>
            </a:p>
          </p:txBody>
        </p:sp>
      </p:grpSp>
      <p:grpSp>
        <p:nvGrpSpPr>
          <p:cNvPr id="46" name="组合 45"/>
          <p:cNvGrpSpPr/>
          <p:nvPr/>
        </p:nvGrpSpPr>
        <p:grpSpPr>
          <a:xfrm>
            <a:off x="4113451" y="1784865"/>
            <a:ext cx="1323028" cy="1530812"/>
            <a:chOff x="3132595" y="1372556"/>
            <a:chExt cx="992271" cy="1148109"/>
          </a:xfrm>
        </p:grpSpPr>
        <p:sp>
          <p:nvSpPr>
            <p:cNvPr id="47"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ED2574"/>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48" name="TextBox 17"/>
            <p:cNvSpPr txBox="1"/>
            <p:nvPr/>
          </p:nvSpPr>
          <p:spPr>
            <a:xfrm>
              <a:off x="3360585" y="1673488"/>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03</a:t>
              </a:r>
            </a:p>
          </p:txBody>
        </p:sp>
      </p:grpSp>
      <p:grpSp>
        <p:nvGrpSpPr>
          <p:cNvPr id="49" name="组合 48"/>
          <p:cNvGrpSpPr/>
          <p:nvPr/>
        </p:nvGrpSpPr>
        <p:grpSpPr>
          <a:xfrm>
            <a:off x="6464570" y="3438524"/>
            <a:ext cx="1323028" cy="1530812"/>
            <a:chOff x="4856942" y="2489243"/>
            <a:chExt cx="992271" cy="1148109"/>
          </a:xfrm>
        </p:grpSpPr>
        <p:sp>
          <p:nvSpPr>
            <p:cNvPr id="50"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F26C4D"/>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51" name="TextBox 18"/>
            <p:cNvSpPr txBox="1"/>
            <p:nvPr/>
          </p:nvSpPr>
          <p:spPr>
            <a:xfrm>
              <a:off x="5163571" y="2971755"/>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04</a:t>
              </a:r>
            </a:p>
          </p:txBody>
        </p:sp>
      </p:grpSp>
      <p:grpSp>
        <p:nvGrpSpPr>
          <p:cNvPr id="52" name="组合 51"/>
          <p:cNvGrpSpPr/>
          <p:nvPr/>
        </p:nvGrpSpPr>
        <p:grpSpPr>
          <a:xfrm>
            <a:off x="8270376" y="1134477"/>
            <a:ext cx="1323028" cy="1530812"/>
            <a:chOff x="6300947" y="940508"/>
            <a:chExt cx="992271" cy="1148109"/>
          </a:xfrm>
        </p:grpSpPr>
        <p:sp>
          <p:nvSpPr>
            <p:cNvPr id="53"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74AA"/>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54" name="TextBox 19"/>
            <p:cNvSpPr txBox="1"/>
            <p:nvPr/>
          </p:nvSpPr>
          <p:spPr>
            <a:xfrm>
              <a:off x="6579253" y="1252007"/>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05</a:t>
              </a:r>
            </a:p>
          </p:txBody>
        </p:sp>
      </p:grpSp>
      <p:grpSp>
        <p:nvGrpSpPr>
          <p:cNvPr id="55" name="组合 54"/>
          <p:cNvGrpSpPr/>
          <p:nvPr/>
        </p:nvGrpSpPr>
        <p:grpSpPr>
          <a:xfrm>
            <a:off x="9926463" y="3406720"/>
            <a:ext cx="1323028" cy="1530812"/>
            <a:chOff x="7525082" y="2483320"/>
            <a:chExt cx="992271" cy="1148109"/>
          </a:xfrm>
        </p:grpSpPr>
        <p:sp>
          <p:nvSpPr>
            <p:cNvPr id="56"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F995A"/>
            </a:solidFill>
            <a:ln w="63500">
              <a:solidFill>
                <a:schemeClr val="bg1"/>
              </a:solidFill>
            </a:ln>
            <a:effectLst>
              <a:outerShdw blurRad="127000" dist="50800" dir="5400000" sx="98000" sy="98000" algn="t" rotWithShape="0">
                <a:prstClr val="black">
                  <a:alpha val="40000"/>
                </a:prstClr>
              </a:outerShdw>
            </a:effectLst>
          </p:spPr>
          <p:txBody>
            <a:bodyPr wrap="none" lIns="91440" tIns="45720" rIns="91440" bIns="45720" anchor="ctr"/>
            <a:lstStyle/>
            <a:p>
              <a:pPr algn="ctr"/>
              <a:endParaRPr lang="zh-CN" altLang="en-US" sz="1465" kern="0" dirty="0">
                <a:solidFill>
                  <a:srgbClr val="FFFFFF"/>
                </a:solidFill>
                <a:latin typeface="微软雅黑" panose="020B0503020204020204" charset="-122"/>
                <a:ea typeface="微软雅黑" panose="020B0503020204020204" charset="-122"/>
              </a:endParaRPr>
            </a:p>
          </p:txBody>
        </p:sp>
        <p:sp>
          <p:nvSpPr>
            <p:cNvPr id="57" name="TextBox 20"/>
            <p:cNvSpPr txBox="1"/>
            <p:nvPr/>
          </p:nvSpPr>
          <p:spPr>
            <a:xfrm>
              <a:off x="7803571" y="2950218"/>
              <a:ext cx="435293" cy="376238"/>
            </a:xfrm>
            <a:prstGeom prst="rect">
              <a:avLst/>
            </a:prstGeom>
            <a:noFill/>
          </p:spPr>
          <p:txBody>
            <a:bodyPr wrap="none" rtlCol="0">
              <a:spAutoFit/>
            </a:bodyPr>
            <a:lstStyle/>
            <a:p>
              <a:r>
                <a:rPr lang="en-US" sz="2665" dirty="0">
                  <a:solidFill>
                    <a:schemeClr val="bg1"/>
                  </a:solidFill>
                  <a:latin typeface="微软雅黑" panose="020B0503020204020204" charset="-122"/>
                  <a:ea typeface="微软雅黑" panose="020B0503020204020204" charset="-122"/>
                </a:rPr>
                <a:t>06</a:t>
              </a:r>
            </a:p>
          </p:txBody>
        </p:sp>
      </p:grpSp>
      <p:sp>
        <p:nvSpPr>
          <p:cNvPr id="58" name="椭圆 57"/>
          <p:cNvSpPr/>
          <p:nvPr/>
        </p:nvSpPr>
        <p:spPr>
          <a:xfrm>
            <a:off x="1245954" y="5389641"/>
            <a:ext cx="288032" cy="288032"/>
          </a:xfrm>
          <a:prstGeom prst="ellipse">
            <a:avLst/>
          </a:prstGeom>
          <a:solidFill>
            <a:srgbClr val="0074AA"/>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9" name="椭圆 58"/>
          <p:cNvSpPr/>
          <p:nvPr/>
        </p:nvSpPr>
        <p:spPr>
          <a:xfrm>
            <a:off x="3216088" y="4091925"/>
            <a:ext cx="288032" cy="288032"/>
          </a:xfrm>
          <a:prstGeom prst="ellipse">
            <a:avLst/>
          </a:prstGeom>
          <a:solidFill>
            <a:srgbClr val="0F995A"/>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4983208" y="3407113"/>
            <a:ext cx="288032" cy="288032"/>
          </a:xfrm>
          <a:prstGeom prst="ellipse">
            <a:avLst/>
          </a:prstGeom>
          <a:solidFill>
            <a:srgbClr val="ED257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椭圆 60"/>
          <p:cNvSpPr/>
          <p:nvPr/>
        </p:nvSpPr>
        <p:spPr>
          <a:xfrm>
            <a:off x="6672464" y="3008903"/>
            <a:ext cx="288032" cy="288032"/>
          </a:xfrm>
          <a:prstGeom prst="ellipse">
            <a:avLst/>
          </a:prstGeom>
          <a:solidFill>
            <a:srgbClr val="F26C4D"/>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椭圆 61"/>
          <p:cNvSpPr/>
          <p:nvPr/>
        </p:nvSpPr>
        <p:spPr>
          <a:xfrm>
            <a:off x="8788796" y="2867179"/>
            <a:ext cx="288032" cy="288032"/>
          </a:xfrm>
          <a:prstGeom prst="ellipse">
            <a:avLst/>
          </a:prstGeom>
          <a:solidFill>
            <a:srgbClr val="0074AA"/>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椭圆 62"/>
          <p:cNvSpPr/>
          <p:nvPr/>
        </p:nvSpPr>
        <p:spPr>
          <a:xfrm>
            <a:off x="10611883" y="2948033"/>
            <a:ext cx="288032" cy="288032"/>
          </a:xfrm>
          <a:prstGeom prst="ellipse">
            <a:avLst/>
          </a:prstGeom>
          <a:solidFill>
            <a:srgbClr val="0F995A"/>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TextBox 34"/>
          <p:cNvSpPr txBox="1"/>
          <p:nvPr/>
        </p:nvSpPr>
        <p:spPr>
          <a:xfrm>
            <a:off x="1534160" y="5389880"/>
            <a:ext cx="1758950" cy="107632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做好招聘及录用等各项相关工作，保证企业人员因素的稳定性。</a:t>
            </a:r>
          </a:p>
        </p:txBody>
      </p:sp>
      <p:sp>
        <p:nvSpPr>
          <p:cNvPr id="65" name="TextBox 35"/>
          <p:cNvSpPr txBox="1"/>
          <p:nvPr/>
        </p:nvSpPr>
        <p:spPr>
          <a:xfrm>
            <a:off x="2189398" y="3074379"/>
            <a:ext cx="1893091" cy="107632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明确岗位职责，严明劳动纪律，完善绩效考核制度和办法。</a:t>
            </a:r>
          </a:p>
        </p:txBody>
      </p:sp>
      <p:sp>
        <p:nvSpPr>
          <p:cNvPr id="66" name="TextBox 36"/>
          <p:cNvSpPr txBox="1"/>
          <p:nvPr/>
        </p:nvSpPr>
        <p:spPr>
          <a:xfrm>
            <a:off x="4351020" y="3905250"/>
            <a:ext cx="2057400" cy="82994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加强组织人员结构优化创新，为推进企业的发展奠定基础。</a:t>
            </a:r>
          </a:p>
        </p:txBody>
      </p:sp>
      <p:sp>
        <p:nvSpPr>
          <p:cNvPr id="67" name="TextBox 37"/>
          <p:cNvSpPr txBox="1"/>
          <p:nvPr/>
        </p:nvSpPr>
        <p:spPr>
          <a:xfrm>
            <a:off x="5869731" y="2364822"/>
            <a:ext cx="1893091" cy="58356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加强薪酬制度改革创新。</a:t>
            </a:r>
          </a:p>
        </p:txBody>
      </p:sp>
      <p:sp>
        <p:nvSpPr>
          <p:cNvPr id="68" name="TextBox 38"/>
          <p:cNvSpPr txBox="1"/>
          <p:nvPr/>
        </p:nvSpPr>
        <p:spPr>
          <a:xfrm>
            <a:off x="7943139" y="3296853"/>
            <a:ext cx="1893091" cy="107632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加强人才引进培养机制创新，为企业的可持续发展创造动力。</a:t>
            </a:r>
          </a:p>
        </p:txBody>
      </p:sp>
      <p:sp>
        <p:nvSpPr>
          <p:cNvPr id="69" name="TextBox 39"/>
          <p:cNvSpPr txBox="1"/>
          <p:nvPr/>
        </p:nvSpPr>
        <p:spPr>
          <a:xfrm>
            <a:off x="9806877" y="2021733"/>
            <a:ext cx="1893091" cy="82994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加强员工教育培训体系创新，创建学习型、知识型企业。</a:t>
            </a:r>
          </a:p>
        </p:txBody>
      </p:sp>
    </p:spTree>
  </p:cSld>
  <p:clrMapOvr>
    <a:masterClrMapping/>
  </p:clrMapOvr>
  <mc:AlternateContent xmlns:mc="http://schemas.openxmlformats.org/markup-compatibility/2006" xmlns:p14="http://schemas.microsoft.com/office/powerpoint/2010/main">
    <mc:Choice Requires="p14">
      <p:transition spd="slow" p14:dur="1600" advTm="13024">
        <p:blinds dir="vert"/>
      </p:transition>
    </mc:Choice>
    <mc:Fallback xmlns="">
      <p:transition spd="slow" advTm="1302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childTnLst>
                          </p:cTn>
                        </p:par>
                        <p:par>
                          <p:cTn id="19" fill="hold">
                            <p:stCondLst>
                              <p:cond delay="0"/>
                            </p:stCondLst>
                            <p:childTnLst>
                              <p:par>
                                <p:cTn id="20" presetID="2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left)">
                                      <p:cBhvr>
                                        <p:cTn id="36" dur="500"/>
                                        <p:tgtEl>
                                          <p:spTgt spid="6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000"/>
                                        <p:tgtEl>
                                          <p:spTgt spid="43"/>
                                        </p:tgtEl>
                                      </p:cBhvr>
                                    </p:animEffect>
                                    <p:anim calcmode="lin" valueType="num">
                                      <p:cBhvr>
                                        <p:cTn id="45" dur="1000" fill="hold"/>
                                        <p:tgtEl>
                                          <p:spTgt spid="43"/>
                                        </p:tgtEl>
                                        <p:attrNameLst>
                                          <p:attrName>ppt_x</p:attrName>
                                        </p:attrNameLst>
                                      </p:cBhvr>
                                      <p:tavLst>
                                        <p:tav tm="0">
                                          <p:val>
                                            <p:strVal val="#ppt_x"/>
                                          </p:val>
                                        </p:tav>
                                        <p:tav tm="100000">
                                          <p:val>
                                            <p:strVal val="#ppt_x"/>
                                          </p:val>
                                        </p:tav>
                                      </p:tavLst>
                                    </p:anim>
                                    <p:anim calcmode="lin" valueType="num">
                                      <p:cBhvr>
                                        <p:cTn id="46" dur="100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childTnLst>
                          </p:cTn>
                        </p:par>
                        <p:par>
                          <p:cTn id="55" fill="hold">
                            <p:stCondLst>
                              <p:cond delay="5000"/>
                            </p:stCondLst>
                            <p:childTnLst>
                              <p:par>
                                <p:cTn id="56" presetID="42" presetClass="entr" presetSubtype="0" fill="hold"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left)">
                                      <p:cBhvr>
                                        <p:cTn id="64" dur="500"/>
                                        <p:tgtEl>
                                          <p:spTgt spid="66"/>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childTnLst>
                          </p:cTn>
                        </p:par>
                        <p:par>
                          <p:cTn id="69" fill="hold">
                            <p:stCondLst>
                              <p:cond delay="7000"/>
                            </p:stCondLst>
                            <p:childTnLst>
                              <p:par>
                                <p:cTn id="70" presetID="47"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1000"/>
                                        <p:tgtEl>
                                          <p:spTgt spid="49"/>
                                        </p:tgtEl>
                                      </p:cBhvr>
                                    </p:animEffect>
                                    <p:anim calcmode="lin" valueType="num">
                                      <p:cBhvr>
                                        <p:cTn id="73" dur="1000" fill="hold"/>
                                        <p:tgtEl>
                                          <p:spTgt spid="49"/>
                                        </p:tgtEl>
                                        <p:attrNameLst>
                                          <p:attrName>ppt_x</p:attrName>
                                        </p:attrNameLst>
                                      </p:cBhvr>
                                      <p:tavLst>
                                        <p:tav tm="0">
                                          <p:val>
                                            <p:strVal val="#ppt_x"/>
                                          </p:val>
                                        </p:tav>
                                        <p:tav tm="100000">
                                          <p:val>
                                            <p:strVal val="#ppt_x"/>
                                          </p:val>
                                        </p:tav>
                                      </p:tavLst>
                                    </p:anim>
                                    <p:anim calcmode="lin" valueType="num">
                                      <p:cBhvr>
                                        <p:cTn id="74" dur="1000" fill="hold"/>
                                        <p:tgtEl>
                                          <p:spTgt spid="49"/>
                                        </p:tgtEl>
                                        <p:attrNameLst>
                                          <p:attrName>ppt_y</p:attrName>
                                        </p:attrNameLst>
                                      </p:cBhvr>
                                      <p:tavLst>
                                        <p:tav tm="0">
                                          <p:val>
                                            <p:strVal val="#ppt_y-.1"/>
                                          </p:val>
                                        </p:tav>
                                        <p:tav tm="100000">
                                          <p:val>
                                            <p:strVal val="#ppt_y"/>
                                          </p:val>
                                        </p:tav>
                                      </p:tavLst>
                                    </p:anim>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500"/>
                                        <p:tgtEl>
                                          <p:spTgt spid="67"/>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par>
                          <p:cTn id="83" fill="hold">
                            <p:stCondLst>
                              <p:cond delay="9000"/>
                            </p:stCondLst>
                            <p:childTnLst>
                              <p:par>
                                <p:cTn id="84" presetID="42" presetClass="entr" presetSubtype="0"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ipe(left)">
                                      <p:cBhvr>
                                        <p:cTn id="92" dur="500"/>
                                        <p:tgtEl>
                                          <p:spTgt spid="68"/>
                                        </p:tgtEl>
                                      </p:cBhvr>
                                    </p:animEffect>
                                  </p:childTnLst>
                                </p:cTn>
                              </p:par>
                            </p:childTnLst>
                          </p:cTn>
                        </p:par>
                        <p:par>
                          <p:cTn id="93" fill="hold">
                            <p:stCondLst>
                              <p:cond delay="10500"/>
                            </p:stCondLst>
                            <p:childTnLst>
                              <p:par>
                                <p:cTn id="94" presetID="10" presetClass="entr" presetSubtype="0" fill="hold" grpId="0" nodeType="after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childTnLst>
                          </p:cTn>
                        </p:par>
                        <p:par>
                          <p:cTn id="97" fill="hold">
                            <p:stCondLst>
                              <p:cond delay="11000"/>
                            </p:stCondLst>
                            <p:childTnLst>
                              <p:par>
                                <p:cTn id="98" presetID="47" presetClass="entr" presetSubtype="0" fill="hold" nodeType="after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1000"/>
                                        <p:tgtEl>
                                          <p:spTgt spid="55"/>
                                        </p:tgtEl>
                                      </p:cBhvr>
                                    </p:animEffect>
                                    <p:anim calcmode="lin" valueType="num">
                                      <p:cBhvr>
                                        <p:cTn id="101" dur="1000" fill="hold"/>
                                        <p:tgtEl>
                                          <p:spTgt spid="55"/>
                                        </p:tgtEl>
                                        <p:attrNameLst>
                                          <p:attrName>ppt_x</p:attrName>
                                        </p:attrNameLst>
                                      </p:cBhvr>
                                      <p:tavLst>
                                        <p:tav tm="0">
                                          <p:val>
                                            <p:strVal val="#ppt_x"/>
                                          </p:val>
                                        </p:tav>
                                        <p:tav tm="100000">
                                          <p:val>
                                            <p:strVal val="#ppt_x"/>
                                          </p:val>
                                        </p:tav>
                                      </p:tavLst>
                                    </p:anim>
                                    <p:anim calcmode="lin" valueType="num">
                                      <p:cBhvr>
                                        <p:cTn id="102" dur="1000" fill="hold"/>
                                        <p:tgtEl>
                                          <p:spTgt spid="55"/>
                                        </p:tgtEl>
                                        <p:attrNameLst>
                                          <p:attrName>ppt_y</p:attrName>
                                        </p:attrNameLst>
                                      </p:cBhvr>
                                      <p:tavLst>
                                        <p:tav tm="0">
                                          <p:val>
                                            <p:strVal val="#ppt_y-.1"/>
                                          </p:val>
                                        </p:tav>
                                        <p:tav tm="100000">
                                          <p:val>
                                            <p:strVal val="#ppt_y"/>
                                          </p:val>
                                        </p:tav>
                                      </p:tavLst>
                                    </p:anim>
                                  </p:childTnLst>
                                </p:cTn>
                              </p:par>
                            </p:childTnLst>
                          </p:cTn>
                        </p:par>
                        <p:par>
                          <p:cTn id="103" fill="hold">
                            <p:stCondLst>
                              <p:cond delay="12000"/>
                            </p:stCondLst>
                            <p:childTnLst>
                              <p:par>
                                <p:cTn id="104" presetID="22" presetClass="entr" presetSubtype="8" fill="hold" grpId="0" nodeType="after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left)">
                                      <p:cBhvr>
                                        <p:cTn id="10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58" grpId="0" bldLvl="0" animBg="1"/>
      <p:bldP spid="59" grpId="0" bldLvl="0" animBg="1"/>
      <p:bldP spid="60" grpId="0" bldLvl="0" animBg="1"/>
      <p:bldP spid="61" grpId="0" bldLvl="0" animBg="1"/>
      <p:bldP spid="62" grpId="0" bldLvl="0" animBg="1"/>
      <p:bldP spid="63" grpId="0" bldLvl="0" animBg="1"/>
      <p:bldP spid="64" grpId="0"/>
      <p:bldP spid="65" grpId="0"/>
      <p:bldP spid="66" grpId="0"/>
      <p:bldP spid="67" grpId="0"/>
      <p:bldP spid="68" grpId="0"/>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128880" y="843280"/>
            <a:ext cx="8061957" cy="6015506"/>
          </a:xfrm>
          <a:prstGeom prst="rect">
            <a:avLst/>
          </a:prstGeom>
        </p:spPr>
      </p:pic>
      <p:sp>
        <p:nvSpPr>
          <p:cNvPr id="4" name="矩形 259"/>
          <p:cNvSpPr>
            <a:spLocks noChangeArrowheads="1"/>
          </p:cNvSpPr>
          <p:nvPr/>
        </p:nvSpPr>
        <p:spPr bwMode="auto">
          <a:xfrm>
            <a:off x="480653" y="2290341"/>
            <a:ext cx="6065254"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5400" dirty="0">
                <a:solidFill>
                  <a:srgbClr val="0074AA"/>
                </a:solidFill>
                <a:cs typeface="Arial" panose="020B0604020202020204" pitchFamily="34" charset="0"/>
              </a:rPr>
              <a:t>新年展望和目标</a:t>
            </a:r>
          </a:p>
        </p:txBody>
      </p:sp>
      <p:sp>
        <p:nvSpPr>
          <p:cNvPr id="5" name="TextBox 17"/>
          <p:cNvSpPr txBox="1"/>
          <p:nvPr/>
        </p:nvSpPr>
        <p:spPr>
          <a:xfrm>
            <a:off x="480653" y="3121027"/>
            <a:ext cx="5457371" cy="646331"/>
          </a:xfrm>
          <a:prstGeom prst="rect">
            <a:avLst/>
          </a:prstGeom>
          <a:noFill/>
        </p:spPr>
        <p:txBody>
          <a:bodyPr wrap="square" rtlCol="0">
            <a:spAutoFit/>
          </a:bodyPr>
          <a:lstStyle/>
          <a:p>
            <a:pPr fontAlgn="base">
              <a:spcBef>
                <a:spcPct val="0"/>
              </a:spcBef>
              <a:spcAft>
                <a:spcPct val="0"/>
              </a:spcAft>
            </a:pPr>
            <a:r>
              <a:rPr lang="en-US" altLang="en-US"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6" name="Group 16"/>
          <p:cNvGrpSpPr/>
          <p:nvPr/>
        </p:nvGrpSpPr>
        <p:grpSpPr bwMode="auto">
          <a:xfrm>
            <a:off x="2439671" y="4098331"/>
            <a:ext cx="386867" cy="386867"/>
            <a:chOff x="0" y="0"/>
            <a:chExt cx="965499" cy="965499"/>
          </a:xfrm>
          <a:solidFill>
            <a:schemeClr val="bg1"/>
          </a:solidFill>
          <a:effectLst/>
        </p:grpSpPr>
        <p:sp>
          <p:nvSpPr>
            <p:cNvPr id="7"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26C4D"/>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8" name="AutoShape 18"/>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9" name="组合 8"/>
          <p:cNvGrpSpPr/>
          <p:nvPr/>
        </p:nvGrpSpPr>
        <p:grpSpPr>
          <a:xfrm>
            <a:off x="495167" y="4098331"/>
            <a:ext cx="386867" cy="386867"/>
            <a:chOff x="6316398" y="415834"/>
            <a:chExt cx="482600" cy="482600"/>
          </a:xfrm>
          <a:solidFill>
            <a:schemeClr val="bg1"/>
          </a:solidFill>
          <a:effectLst/>
        </p:grpSpPr>
        <p:sp>
          <p:nvSpPr>
            <p:cNvPr id="10" name="AutoShape 8" descr="tile_paper_medgray.jpeg"/>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dirty="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1" name="AutoShape 82"/>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grpSp>
        <p:nvGrpSpPr>
          <p:cNvPr id="12" name="组合 11"/>
          <p:cNvGrpSpPr/>
          <p:nvPr/>
        </p:nvGrpSpPr>
        <p:grpSpPr>
          <a:xfrm>
            <a:off x="1143335" y="4098331"/>
            <a:ext cx="386867" cy="386867"/>
            <a:chOff x="7068981" y="415834"/>
            <a:chExt cx="482600" cy="482600"/>
          </a:xfrm>
          <a:solidFill>
            <a:schemeClr val="bg1"/>
          </a:solidFill>
          <a:effectLst/>
        </p:grpSpPr>
        <p:sp>
          <p:nvSpPr>
            <p:cNvPr id="13" name="AutoShape 8" descr="tile_paper_medgray.jpeg"/>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F995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4" name="AutoShape 18"/>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5" name="组合 14"/>
          <p:cNvGrpSpPr/>
          <p:nvPr/>
        </p:nvGrpSpPr>
        <p:grpSpPr>
          <a:xfrm>
            <a:off x="1791503" y="4098331"/>
            <a:ext cx="386867" cy="386867"/>
            <a:chOff x="7821564" y="415834"/>
            <a:chExt cx="482600" cy="482600"/>
          </a:xfrm>
          <a:solidFill>
            <a:schemeClr val="bg1"/>
          </a:solidFill>
          <a:effectLst/>
        </p:grpSpPr>
        <p:sp>
          <p:nvSpPr>
            <p:cNvPr id="16" name="AutoShape 8" descr="tile_paper_medgray.jpeg"/>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D2574"/>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7" name="AutoShape 20"/>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4946">
        <p:blinds dir="vert"/>
      </p:transition>
    </mc:Choice>
    <mc:Fallback xmlns="">
      <p:transition spd="slow" advTm="49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25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4" presetClass="path" presetSubtype="0" decel="100000" fill="hold" grpId="1" nodeType="withEffect">
                                  <p:stCondLst>
                                    <p:cond delay="0"/>
                                  </p:stCondLst>
                                  <p:childTnLst>
                                    <p:animMotion origin="layout" path="M -1.04167E-6 -3.33333E-6 L -1.04167E-6 0.05 " pathEditMode="relative" rAng="0" ptsTypes="AA">
                                      <p:cBhvr>
                                        <p:cTn id="23" dur="1000" spd="-100000" fill="hold"/>
                                        <p:tgtEl>
                                          <p:spTgt spid="5"/>
                                        </p:tgtEl>
                                        <p:attrNameLst>
                                          <p:attrName>ppt_x</p:attrName>
                                          <p:attrName>ppt_y</p:attrName>
                                        </p:attrNameLst>
                                      </p:cBhvr>
                                      <p:rCtr x="0" y="2500"/>
                                    </p:animMotion>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800" fill="hold"/>
                                        <p:tgtEl>
                                          <p:spTgt spid="9"/>
                                        </p:tgtEl>
                                        <p:attrNameLst>
                                          <p:attrName>ppt_w</p:attrName>
                                        </p:attrNameLst>
                                      </p:cBhvr>
                                      <p:tavLst>
                                        <p:tav tm="0">
                                          <p:val>
                                            <p:fltVal val="0"/>
                                          </p:val>
                                        </p:tav>
                                        <p:tav tm="100000">
                                          <p:val>
                                            <p:strVal val="#ppt_w"/>
                                          </p:val>
                                        </p:tav>
                                      </p:tavLst>
                                    </p:anim>
                                    <p:anim calcmode="lin" valueType="num">
                                      <p:cBhvr>
                                        <p:cTn id="28" dur="800" fill="hold"/>
                                        <p:tgtEl>
                                          <p:spTgt spid="9"/>
                                        </p:tgtEl>
                                        <p:attrNameLst>
                                          <p:attrName>ppt_h</p:attrName>
                                        </p:attrNameLst>
                                      </p:cBhvr>
                                      <p:tavLst>
                                        <p:tav tm="0">
                                          <p:val>
                                            <p:fltVal val="0"/>
                                          </p:val>
                                        </p:tav>
                                        <p:tav tm="100000">
                                          <p:val>
                                            <p:strVal val="#ppt_h"/>
                                          </p:val>
                                        </p:tav>
                                      </p:tavLst>
                                    </p:anim>
                                    <p:animEffect transition="in" filter="fade">
                                      <p:cBhvr>
                                        <p:cTn id="29" dur="800"/>
                                        <p:tgtEl>
                                          <p:spTgt spid="9"/>
                                        </p:tgtEl>
                                      </p:cBhvr>
                                    </p:animEffect>
                                  </p:childTnLst>
                                </p:cTn>
                              </p:par>
                              <p:par>
                                <p:cTn id="30" presetID="53" presetClass="entr" presetSubtype="16"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800" fill="hold"/>
                                        <p:tgtEl>
                                          <p:spTgt spid="12"/>
                                        </p:tgtEl>
                                        <p:attrNameLst>
                                          <p:attrName>ppt_w</p:attrName>
                                        </p:attrNameLst>
                                      </p:cBhvr>
                                      <p:tavLst>
                                        <p:tav tm="0">
                                          <p:val>
                                            <p:fltVal val="0"/>
                                          </p:val>
                                        </p:tav>
                                        <p:tav tm="100000">
                                          <p:val>
                                            <p:strVal val="#ppt_w"/>
                                          </p:val>
                                        </p:tav>
                                      </p:tavLst>
                                    </p:anim>
                                    <p:anim calcmode="lin" valueType="num">
                                      <p:cBhvr>
                                        <p:cTn id="33" dur="800" fill="hold"/>
                                        <p:tgtEl>
                                          <p:spTgt spid="12"/>
                                        </p:tgtEl>
                                        <p:attrNameLst>
                                          <p:attrName>ppt_h</p:attrName>
                                        </p:attrNameLst>
                                      </p:cBhvr>
                                      <p:tavLst>
                                        <p:tav tm="0">
                                          <p:val>
                                            <p:fltVal val="0"/>
                                          </p:val>
                                        </p:tav>
                                        <p:tav tm="100000">
                                          <p:val>
                                            <p:strVal val="#ppt_h"/>
                                          </p:val>
                                        </p:tav>
                                      </p:tavLst>
                                    </p:anim>
                                    <p:animEffect transition="in" filter="fade">
                                      <p:cBhvr>
                                        <p:cTn id="34" dur="800"/>
                                        <p:tgtEl>
                                          <p:spTgt spid="1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800" fill="hold"/>
                                        <p:tgtEl>
                                          <p:spTgt spid="15"/>
                                        </p:tgtEl>
                                        <p:attrNameLst>
                                          <p:attrName>ppt_w</p:attrName>
                                        </p:attrNameLst>
                                      </p:cBhvr>
                                      <p:tavLst>
                                        <p:tav tm="0">
                                          <p:val>
                                            <p:fltVal val="0"/>
                                          </p:val>
                                        </p:tav>
                                        <p:tav tm="100000">
                                          <p:val>
                                            <p:strVal val="#ppt_w"/>
                                          </p:val>
                                        </p:tav>
                                      </p:tavLst>
                                    </p:anim>
                                    <p:anim calcmode="lin" valueType="num">
                                      <p:cBhvr>
                                        <p:cTn id="38" dur="800" fill="hold"/>
                                        <p:tgtEl>
                                          <p:spTgt spid="15"/>
                                        </p:tgtEl>
                                        <p:attrNameLst>
                                          <p:attrName>ppt_h</p:attrName>
                                        </p:attrNameLst>
                                      </p:cBhvr>
                                      <p:tavLst>
                                        <p:tav tm="0">
                                          <p:val>
                                            <p:fltVal val="0"/>
                                          </p:val>
                                        </p:tav>
                                        <p:tav tm="100000">
                                          <p:val>
                                            <p:strVal val="#ppt_h"/>
                                          </p:val>
                                        </p:tav>
                                      </p:tavLst>
                                    </p:anim>
                                    <p:animEffect transition="in" filter="fade">
                                      <p:cBhvr>
                                        <p:cTn id="39" dur="800"/>
                                        <p:tgtEl>
                                          <p:spTgt spid="15"/>
                                        </p:tgtEl>
                                      </p:cBhvr>
                                    </p:animEffect>
                                  </p:childTnLst>
                                </p:cTn>
                              </p:par>
                              <p:par>
                                <p:cTn id="40" presetID="53" presetClass="entr" presetSubtype="16" fill="hold" nodeType="withEffect">
                                  <p:stCondLst>
                                    <p:cond delay="600"/>
                                  </p:stCondLst>
                                  <p:childTnLst>
                                    <p:set>
                                      <p:cBhvr>
                                        <p:cTn id="41" dur="1" fill="hold">
                                          <p:stCondLst>
                                            <p:cond delay="0"/>
                                          </p:stCondLst>
                                        </p:cTn>
                                        <p:tgtEl>
                                          <p:spTgt spid="6"/>
                                        </p:tgtEl>
                                        <p:attrNameLst>
                                          <p:attrName>style.visibility</p:attrName>
                                        </p:attrNameLst>
                                      </p:cBhvr>
                                      <p:to>
                                        <p:strVal val="visible"/>
                                      </p:to>
                                    </p:set>
                                    <p:anim calcmode="lin" valueType="num">
                                      <p:cBhvr>
                                        <p:cTn id="42" dur="800" fill="hold"/>
                                        <p:tgtEl>
                                          <p:spTgt spid="6"/>
                                        </p:tgtEl>
                                        <p:attrNameLst>
                                          <p:attrName>ppt_w</p:attrName>
                                        </p:attrNameLst>
                                      </p:cBhvr>
                                      <p:tavLst>
                                        <p:tav tm="0">
                                          <p:val>
                                            <p:fltVal val="0"/>
                                          </p:val>
                                        </p:tav>
                                        <p:tav tm="100000">
                                          <p:val>
                                            <p:strVal val="#ppt_w"/>
                                          </p:val>
                                        </p:tav>
                                      </p:tavLst>
                                    </p:anim>
                                    <p:anim calcmode="lin" valueType="num">
                                      <p:cBhvr>
                                        <p:cTn id="43" dur="800" fill="hold"/>
                                        <p:tgtEl>
                                          <p:spTgt spid="6"/>
                                        </p:tgtEl>
                                        <p:attrNameLst>
                                          <p:attrName>ppt_h</p:attrName>
                                        </p:attrNameLst>
                                      </p:cBhvr>
                                      <p:tavLst>
                                        <p:tav tm="0">
                                          <p:val>
                                            <p:fltVal val="0"/>
                                          </p:val>
                                        </p:tav>
                                        <p:tav tm="100000">
                                          <p:val>
                                            <p:strVal val="#ppt_h"/>
                                          </p:val>
                                        </p:tav>
                                      </p:tavLst>
                                    </p:anim>
                                    <p:animEffect transition="in" filter="fade">
                                      <p:cBhvr>
                                        <p:cTn id="44"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组合 2"/>
          <p:cNvGrpSpPr/>
          <p:nvPr/>
        </p:nvGrpSpPr>
        <p:grpSpPr>
          <a:xfrm>
            <a:off x="1322024" y="3315300"/>
            <a:ext cx="5330131" cy="2205039"/>
            <a:chOff x="1320800" y="3314700"/>
            <a:chExt cx="5330825" cy="2205038"/>
          </a:xfrm>
        </p:grpSpPr>
        <p:sp>
          <p:nvSpPr>
            <p:cNvPr id="6" name="右箭头 5"/>
            <p:cNvSpPr/>
            <p:nvPr/>
          </p:nvSpPr>
          <p:spPr>
            <a:xfrm flipH="1">
              <a:off x="1320800" y="3314700"/>
              <a:ext cx="4270375" cy="2205038"/>
            </a:xfrm>
            <a:prstGeom prst="rightArrow">
              <a:avLst/>
            </a:prstGeom>
            <a:solidFill>
              <a:srgbClr val="ED25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sp>
          <p:nvSpPr>
            <p:cNvPr id="7" name="直角三角形 6"/>
            <p:cNvSpPr/>
            <p:nvPr/>
          </p:nvSpPr>
          <p:spPr>
            <a:xfrm flipV="1">
              <a:off x="5591175" y="3859213"/>
              <a:ext cx="1060450" cy="1106487"/>
            </a:xfrm>
            <a:prstGeom prst="rtTriangle">
              <a:avLst/>
            </a:prstGeom>
            <a:solidFill>
              <a:srgbClr val="900B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grpSp>
        <p:nvGrpSpPr>
          <p:cNvPr id="13" name="组合 12"/>
          <p:cNvGrpSpPr/>
          <p:nvPr/>
        </p:nvGrpSpPr>
        <p:grpSpPr>
          <a:xfrm>
            <a:off x="5591843" y="2211989"/>
            <a:ext cx="5331719" cy="2205037"/>
            <a:chOff x="5591175" y="2211388"/>
            <a:chExt cx="5332413" cy="2205037"/>
          </a:xfrm>
        </p:grpSpPr>
        <p:sp>
          <p:nvSpPr>
            <p:cNvPr id="4" name="右箭头 3"/>
            <p:cNvSpPr/>
            <p:nvPr/>
          </p:nvSpPr>
          <p:spPr>
            <a:xfrm>
              <a:off x="6651625" y="2211388"/>
              <a:ext cx="4271963" cy="2205037"/>
            </a:xfrm>
            <a:prstGeom prst="rightArrow">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sp>
          <p:nvSpPr>
            <p:cNvPr id="9" name="直角三角形 8"/>
            <p:cNvSpPr/>
            <p:nvPr/>
          </p:nvSpPr>
          <p:spPr>
            <a:xfrm flipH="1">
              <a:off x="5591175" y="2760663"/>
              <a:ext cx="1060450" cy="110648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14" name="矩形 13"/>
          <p:cNvSpPr/>
          <p:nvPr/>
        </p:nvSpPr>
        <p:spPr>
          <a:xfrm>
            <a:off x="2477572" y="4356701"/>
            <a:ext cx="2947604" cy="677545"/>
          </a:xfrm>
          <a:prstGeom prst="rect">
            <a:avLst/>
          </a:prstGeom>
          <a:noFill/>
        </p:spPr>
        <p:txBody>
          <a:bodyPr>
            <a:spAutoFit/>
          </a:bodyPr>
          <a:lstStyle/>
          <a:p>
            <a:pPr algn="r">
              <a:lnSpc>
                <a:spcPct val="120000"/>
              </a:lnSpc>
              <a:spcBef>
                <a:spcPct val="0"/>
              </a:spcBef>
              <a:buNone/>
            </a:pPr>
            <a:r>
              <a:rPr lang="zh-CN" altLang="en-US" sz="1055" dirty="0">
                <a:solidFill>
                  <a:schemeClr val="bg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15" name="文本框 14"/>
          <p:cNvSpPr txBox="1"/>
          <p:nvPr/>
        </p:nvSpPr>
        <p:spPr>
          <a:xfrm>
            <a:off x="3156935" y="3956649"/>
            <a:ext cx="2268243" cy="39878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微软雅黑" panose="020B0503020204020204" charset="-122"/>
                <a:ea typeface="微软雅黑" panose="020B0503020204020204" charset="-122"/>
              </a:rPr>
              <a:t>点击此处添加标题</a:t>
            </a:r>
          </a:p>
        </p:txBody>
      </p:sp>
      <p:sp>
        <p:nvSpPr>
          <p:cNvPr id="16" name="矩形 15"/>
          <p:cNvSpPr/>
          <p:nvPr/>
        </p:nvSpPr>
        <p:spPr>
          <a:xfrm>
            <a:off x="6747391" y="3181580"/>
            <a:ext cx="2947604" cy="677545"/>
          </a:xfrm>
          <a:prstGeom prst="rect">
            <a:avLst/>
          </a:prstGeom>
          <a:noFill/>
        </p:spPr>
        <p:txBody>
          <a:bodyPr>
            <a:spAutoFit/>
          </a:bodyPr>
          <a:lstStyle/>
          <a:p>
            <a:pPr>
              <a:lnSpc>
                <a:spcPct val="120000"/>
              </a:lnSpc>
              <a:spcBef>
                <a:spcPct val="0"/>
              </a:spcBef>
              <a:buNone/>
            </a:pPr>
            <a:r>
              <a:rPr lang="zh-CN" altLang="en-US" sz="1055" dirty="0">
                <a:solidFill>
                  <a:schemeClr val="bg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17" name="文本框 16"/>
          <p:cNvSpPr txBox="1"/>
          <p:nvPr/>
        </p:nvSpPr>
        <p:spPr>
          <a:xfrm>
            <a:off x="6747391" y="2781528"/>
            <a:ext cx="2269831" cy="39878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a:solidFill>
                  <a:schemeClr val="bg1">
                    <a:lumMod val="95000"/>
                  </a:schemeClr>
                </a:solidFill>
                <a:latin typeface="微软雅黑" panose="020B0503020204020204" charset="-122"/>
                <a:ea typeface="微软雅黑" panose="020B0503020204020204" charset="-122"/>
              </a:rPr>
              <a:t>点击此处添加标题</a:t>
            </a:r>
          </a:p>
        </p:txBody>
      </p:sp>
      <p:sp>
        <p:nvSpPr>
          <p:cNvPr id="18" name="矩形 17"/>
          <p:cNvSpPr/>
          <p:nvPr/>
        </p:nvSpPr>
        <p:spPr>
          <a:xfrm>
            <a:off x="6601362" y="4609113"/>
            <a:ext cx="4531723" cy="607695"/>
          </a:xfrm>
          <a:prstGeom prst="rect">
            <a:avLst/>
          </a:prstGeom>
          <a:noFill/>
        </p:spPr>
        <p:txBody>
          <a:bodyPr>
            <a:spAutoFit/>
          </a:bodyPr>
          <a:lstStyle/>
          <a:p>
            <a:pPr>
              <a:lnSpc>
                <a:spcPct val="120000"/>
              </a:lnSpc>
              <a:spcBef>
                <a:spcPct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以崭新的工作风貌、更高昂的工作热情和更敬业的工作态度投入到办公室的各项工作中。</a:t>
            </a:r>
          </a:p>
        </p:txBody>
      </p:sp>
      <p:sp>
        <p:nvSpPr>
          <p:cNvPr id="19" name="矩形 18"/>
          <p:cNvSpPr/>
          <p:nvPr/>
        </p:nvSpPr>
        <p:spPr>
          <a:xfrm>
            <a:off x="1060119" y="2302476"/>
            <a:ext cx="4531723" cy="607695"/>
          </a:xfrm>
          <a:prstGeom prst="rect">
            <a:avLst/>
          </a:prstGeom>
          <a:noFill/>
        </p:spPr>
        <p:txBody>
          <a:bodyPr>
            <a:spAutoFit/>
          </a:bodyPr>
          <a:lstStyle/>
          <a:p>
            <a:pPr>
              <a:lnSpc>
                <a:spcPct val="120000"/>
              </a:lnSpc>
              <a:spcBef>
                <a:spcPct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20××年，我要认真总结经验，戒骄戒躁，努力工作，力争取得更大的工作成绩。</a:t>
            </a:r>
          </a:p>
        </p:txBody>
      </p:sp>
    </p:spTree>
  </p:cSld>
  <p:clrMapOvr>
    <a:masterClrMapping/>
  </p:clrMapOvr>
  <mc:AlternateContent xmlns:mc="http://schemas.openxmlformats.org/markup-compatibility/2006" xmlns:p14="http://schemas.microsoft.com/office/powerpoint/2010/main">
    <mc:Choice Requires="p14">
      <p:transition spd="slow" p14:dur="1600" advTm="3359">
        <p:blinds dir="vert"/>
      </p:transition>
    </mc:Choice>
    <mc:Fallback xmlns="">
      <p:transition spd="slow" advTm="335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 presetClass="entr" presetSubtype="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0-#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1+#ppt_w/2"/>
                                          </p:val>
                                        </p:tav>
                                        <p:tav tm="100000">
                                          <p:val>
                                            <p:strVal val="#ppt_x"/>
                                          </p:val>
                                        </p:tav>
                                      </p:tavLst>
                                    </p:anim>
                                    <p:anim calcmode="lin" valueType="num">
                                      <p:cBhvr additive="base">
                                        <p:cTn id="26" dur="1000" fill="hold"/>
                                        <p:tgtEl>
                                          <p:spTgt spid="3"/>
                                        </p:tgtEl>
                                        <p:attrNameLst>
                                          <p:attrName>ppt_y</p:attrName>
                                        </p:attrNameLst>
                                      </p:cBhvr>
                                      <p:tavLst>
                                        <p:tav tm="0">
                                          <p:val>
                                            <p:strVal val="#ppt_y"/>
                                          </p:val>
                                        </p:tav>
                                        <p:tav tm="100000">
                                          <p:val>
                                            <p:strVal val="#ppt_y"/>
                                          </p:val>
                                        </p:tav>
                                      </p:tavLst>
                                    </p:anim>
                                  </p:childTnLst>
                                </p:cTn>
                              </p:par>
                              <p:par>
                                <p:cTn id="27" presetID="17" presetClass="entr" presetSubtype="10" fill="hold" grpId="0" nodeType="withEffect">
                                  <p:stCondLst>
                                    <p:cond delay="90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90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strVal val="#ppt_h"/>
                                          </p:val>
                                        </p:tav>
                                        <p:tav tm="100000">
                                          <p:val>
                                            <p:strVal val="#ppt_h"/>
                                          </p:val>
                                        </p:tav>
                                      </p:tavLst>
                                    </p:anim>
                                  </p:childTnLst>
                                </p:cTn>
                              </p:par>
                              <p:par>
                                <p:cTn id="35" presetID="22" presetClass="entr" presetSubtype="1" fill="hold" grpId="0" nodeType="withEffect">
                                  <p:stCondLst>
                                    <p:cond delay="120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par>
                                <p:cTn id="38" presetID="22" presetClass="entr" presetSubtype="1" fill="hold" grpId="0" nodeType="withEffect">
                                  <p:stCondLst>
                                    <p:cond delay="140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41" presetClass="entr" presetSubtype="0" fill="hold" grpId="0" nodeType="withEffect">
                                  <p:stCondLst>
                                    <p:cond delay="1600"/>
                                  </p:stCondLst>
                                  <p:iterate type="lt">
                                    <p:tmPct val="1419"/>
                                  </p:iterate>
                                  <p:childTnLst>
                                    <p:set>
                                      <p:cBhvr>
                                        <p:cTn id="42" dur="1" fill="hold">
                                          <p:stCondLst>
                                            <p:cond delay="0"/>
                                          </p:stCondLst>
                                        </p:cTn>
                                        <p:tgtEl>
                                          <p:spTgt spid="18">
                                            <p:txEl>
                                              <p:pRg st="0" end="0"/>
                                            </p:txEl>
                                          </p:spTgt>
                                        </p:tgtEl>
                                        <p:attrNameLst>
                                          <p:attrName>style.visibility</p:attrName>
                                        </p:attrNameLst>
                                      </p:cBhvr>
                                      <p:to>
                                        <p:strVal val="visible"/>
                                      </p:to>
                                    </p:set>
                                    <p:anim calcmode="lin" valueType="num">
                                      <p:cBhvr>
                                        <p:cTn id="43"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
                                            <p:txEl>
                                              <p:pRg st="0" end="0"/>
                                            </p:txEl>
                                          </p:spTgt>
                                        </p:tgtEl>
                                      </p:cBhvr>
                                    </p:animEffect>
                                  </p:childTnLst>
                                </p:cTn>
                              </p:par>
                              <p:par>
                                <p:cTn id="48" presetID="41" presetClass="entr" presetSubtype="0" fill="hold" grpId="0" nodeType="withEffect">
                                  <p:stCondLst>
                                    <p:cond delay="2000"/>
                                  </p:stCondLst>
                                  <p:iterate type="lt">
                                    <p:tmPct val="1419"/>
                                  </p:iterate>
                                  <p:childTnLst>
                                    <p:set>
                                      <p:cBhvr>
                                        <p:cTn id="49" dur="1" fill="hold">
                                          <p:stCondLst>
                                            <p:cond delay="0"/>
                                          </p:stCondLst>
                                        </p:cTn>
                                        <p:tgtEl>
                                          <p:spTgt spid="19">
                                            <p:txEl>
                                              <p:pRg st="0" end="0"/>
                                            </p:txEl>
                                          </p:spTgt>
                                        </p:tgtEl>
                                        <p:attrNameLst>
                                          <p:attrName>style.visibility</p:attrName>
                                        </p:attrNameLst>
                                      </p:cBhvr>
                                      <p:to>
                                        <p:strVal val="visible"/>
                                      </p:to>
                                    </p:set>
                                    <p:anim calcmode="lin" valueType="num">
                                      <p:cBhvr>
                                        <p:cTn id="50" dur="50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52" dur="50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14" grpId="0"/>
      <p:bldP spid="15" grpId="0"/>
      <p:bldP spid="16" grpId="0"/>
      <p:bldP spid="17" grpId="0"/>
      <p:bldP spid="18" grpId="0" build="p"/>
      <p:bldP spid="1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任意多边形 2"/>
          <p:cNvSpPr/>
          <p:nvPr/>
        </p:nvSpPr>
        <p:spPr>
          <a:xfrm>
            <a:off x="1395" y="2680300"/>
            <a:ext cx="10349153" cy="2443847"/>
          </a:xfrm>
          <a:custGeom>
            <a:avLst/>
            <a:gdLst>
              <a:gd name="connsiteX0" fmla="*/ 0 w 10350500"/>
              <a:gd name="connsiteY0" fmla="*/ 2273300 h 2362200"/>
              <a:gd name="connsiteX1" fmla="*/ 3314700 w 10350500"/>
              <a:gd name="connsiteY1" fmla="*/ 1270000 h 2362200"/>
              <a:gd name="connsiteX2" fmla="*/ 5854700 w 10350500"/>
              <a:gd name="connsiteY2" fmla="*/ 2362200 h 2362200"/>
              <a:gd name="connsiteX3" fmla="*/ 6934200 w 10350500"/>
              <a:gd name="connsiteY3" fmla="*/ 698500 h 2362200"/>
              <a:gd name="connsiteX4" fmla="*/ 8509000 w 10350500"/>
              <a:gd name="connsiteY4" fmla="*/ 2120900 h 2362200"/>
              <a:gd name="connsiteX5" fmla="*/ 10325100 w 10350500"/>
              <a:gd name="connsiteY5" fmla="*/ 0 h 2362200"/>
              <a:gd name="connsiteX6" fmla="*/ 10350500 w 10350500"/>
              <a:gd name="connsiteY6" fmla="*/ 50800 h 2362200"/>
              <a:gd name="connsiteX0-1" fmla="*/ 0 w 10350500"/>
              <a:gd name="connsiteY0-2" fmla="*/ 2273300 h 2367702"/>
              <a:gd name="connsiteX1-3" fmla="*/ 3314700 w 10350500"/>
              <a:gd name="connsiteY1-4" fmla="*/ 1270000 h 2367702"/>
              <a:gd name="connsiteX2-5" fmla="*/ 5854700 w 10350500"/>
              <a:gd name="connsiteY2-6" fmla="*/ 2362200 h 2367702"/>
              <a:gd name="connsiteX3-7" fmla="*/ 6934200 w 10350500"/>
              <a:gd name="connsiteY3-8" fmla="*/ 698500 h 2367702"/>
              <a:gd name="connsiteX4-9" fmla="*/ 8509000 w 10350500"/>
              <a:gd name="connsiteY4-10" fmla="*/ 2120900 h 2367702"/>
              <a:gd name="connsiteX5-11" fmla="*/ 10325100 w 10350500"/>
              <a:gd name="connsiteY5-12" fmla="*/ 0 h 2367702"/>
              <a:gd name="connsiteX6-13" fmla="*/ 10350500 w 10350500"/>
              <a:gd name="connsiteY6-14" fmla="*/ 50800 h 2367702"/>
              <a:gd name="connsiteX0-15" fmla="*/ 0 w 10350500"/>
              <a:gd name="connsiteY0-16" fmla="*/ 2273300 h 2477118"/>
              <a:gd name="connsiteX1-17" fmla="*/ 3314700 w 10350500"/>
              <a:gd name="connsiteY1-18" fmla="*/ 1270000 h 2477118"/>
              <a:gd name="connsiteX2-19" fmla="*/ 5854700 w 10350500"/>
              <a:gd name="connsiteY2-20" fmla="*/ 2362200 h 2477118"/>
              <a:gd name="connsiteX3-21" fmla="*/ 6934200 w 10350500"/>
              <a:gd name="connsiteY3-22" fmla="*/ 698500 h 2477118"/>
              <a:gd name="connsiteX4-23" fmla="*/ 8509000 w 10350500"/>
              <a:gd name="connsiteY4-24" fmla="*/ 2120900 h 2477118"/>
              <a:gd name="connsiteX5-25" fmla="*/ 10325100 w 10350500"/>
              <a:gd name="connsiteY5-26" fmla="*/ 0 h 2477118"/>
              <a:gd name="connsiteX6-27" fmla="*/ 10350500 w 10350500"/>
              <a:gd name="connsiteY6-28" fmla="*/ 50800 h 2477118"/>
              <a:gd name="connsiteX0-29" fmla="*/ 0 w 10350500"/>
              <a:gd name="connsiteY0-30" fmla="*/ 2273300 h 2477118"/>
              <a:gd name="connsiteX1-31" fmla="*/ 3314700 w 10350500"/>
              <a:gd name="connsiteY1-32" fmla="*/ 1270000 h 2477118"/>
              <a:gd name="connsiteX2-33" fmla="*/ 5854700 w 10350500"/>
              <a:gd name="connsiteY2-34" fmla="*/ 2362200 h 2477118"/>
              <a:gd name="connsiteX3-35" fmla="*/ 6934200 w 10350500"/>
              <a:gd name="connsiteY3-36" fmla="*/ 698500 h 2477118"/>
              <a:gd name="connsiteX4-37" fmla="*/ 8509000 w 10350500"/>
              <a:gd name="connsiteY4-38" fmla="*/ 2120900 h 2477118"/>
              <a:gd name="connsiteX5-39" fmla="*/ 10325100 w 10350500"/>
              <a:gd name="connsiteY5-40" fmla="*/ 0 h 2477118"/>
              <a:gd name="connsiteX6-41" fmla="*/ 10350500 w 10350500"/>
              <a:gd name="connsiteY6-42" fmla="*/ 50800 h 2477118"/>
              <a:gd name="connsiteX0-43" fmla="*/ 0 w 10350500"/>
              <a:gd name="connsiteY0-44" fmla="*/ 2273300 h 2477118"/>
              <a:gd name="connsiteX1-45" fmla="*/ 3314700 w 10350500"/>
              <a:gd name="connsiteY1-46" fmla="*/ 1270000 h 2477118"/>
              <a:gd name="connsiteX2-47" fmla="*/ 5854700 w 10350500"/>
              <a:gd name="connsiteY2-48" fmla="*/ 2362200 h 2477118"/>
              <a:gd name="connsiteX3-49" fmla="*/ 6934200 w 10350500"/>
              <a:gd name="connsiteY3-50" fmla="*/ 698500 h 2477118"/>
              <a:gd name="connsiteX4-51" fmla="*/ 8509000 w 10350500"/>
              <a:gd name="connsiteY4-52" fmla="*/ 2120900 h 2477118"/>
              <a:gd name="connsiteX5-53" fmla="*/ 10325100 w 10350500"/>
              <a:gd name="connsiteY5-54" fmla="*/ 0 h 2477118"/>
              <a:gd name="connsiteX6-55" fmla="*/ 10350500 w 10350500"/>
              <a:gd name="connsiteY6-56" fmla="*/ 50800 h 2477118"/>
              <a:gd name="connsiteX0-57" fmla="*/ 0 w 10350500"/>
              <a:gd name="connsiteY0-58" fmla="*/ 2273300 h 2477118"/>
              <a:gd name="connsiteX1-59" fmla="*/ 3314700 w 10350500"/>
              <a:gd name="connsiteY1-60" fmla="*/ 1270000 h 2477118"/>
              <a:gd name="connsiteX2-61" fmla="*/ 5854700 w 10350500"/>
              <a:gd name="connsiteY2-62" fmla="*/ 2362200 h 2477118"/>
              <a:gd name="connsiteX3-63" fmla="*/ 6934200 w 10350500"/>
              <a:gd name="connsiteY3-64" fmla="*/ 698500 h 2477118"/>
              <a:gd name="connsiteX4-65" fmla="*/ 8509000 w 10350500"/>
              <a:gd name="connsiteY4-66" fmla="*/ 2120900 h 2477118"/>
              <a:gd name="connsiteX5-67" fmla="*/ 10325100 w 10350500"/>
              <a:gd name="connsiteY5-68" fmla="*/ 0 h 2477118"/>
              <a:gd name="connsiteX6-69" fmla="*/ 10350500 w 10350500"/>
              <a:gd name="connsiteY6-70" fmla="*/ 50800 h 2477118"/>
              <a:gd name="connsiteX0-71" fmla="*/ 0 w 10350500"/>
              <a:gd name="connsiteY0-72" fmla="*/ 2273300 h 2477118"/>
              <a:gd name="connsiteX1-73" fmla="*/ 3314700 w 10350500"/>
              <a:gd name="connsiteY1-74" fmla="*/ 1270000 h 2477118"/>
              <a:gd name="connsiteX2-75" fmla="*/ 5854700 w 10350500"/>
              <a:gd name="connsiteY2-76" fmla="*/ 2362200 h 2477118"/>
              <a:gd name="connsiteX3-77" fmla="*/ 6934200 w 10350500"/>
              <a:gd name="connsiteY3-78" fmla="*/ 698500 h 2477118"/>
              <a:gd name="connsiteX4-79" fmla="*/ 8509000 w 10350500"/>
              <a:gd name="connsiteY4-80" fmla="*/ 2120900 h 2477118"/>
              <a:gd name="connsiteX5-81" fmla="*/ 10325100 w 10350500"/>
              <a:gd name="connsiteY5-82" fmla="*/ 0 h 2477118"/>
              <a:gd name="connsiteX6-83" fmla="*/ 10350500 w 10350500"/>
              <a:gd name="connsiteY6-84" fmla="*/ 50800 h 2477118"/>
              <a:gd name="connsiteX0-85" fmla="*/ 0 w 10350500"/>
              <a:gd name="connsiteY0-86" fmla="*/ 2273300 h 2477118"/>
              <a:gd name="connsiteX1-87" fmla="*/ 3314700 w 10350500"/>
              <a:gd name="connsiteY1-88" fmla="*/ 1270000 h 2477118"/>
              <a:gd name="connsiteX2-89" fmla="*/ 5854700 w 10350500"/>
              <a:gd name="connsiteY2-90" fmla="*/ 2362200 h 2477118"/>
              <a:gd name="connsiteX3-91" fmla="*/ 6934200 w 10350500"/>
              <a:gd name="connsiteY3-92" fmla="*/ 698500 h 2477118"/>
              <a:gd name="connsiteX4-93" fmla="*/ 8509000 w 10350500"/>
              <a:gd name="connsiteY4-94" fmla="*/ 2120900 h 2477118"/>
              <a:gd name="connsiteX5-95" fmla="*/ 10325100 w 10350500"/>
              <a:gd name="connsiteY5-96" fmla="*/ 0 h 2477118"/>
              <a:gd name="connsiteX6-97" fmla="*/ 10350500 w 10350500"/>
              <a:gd name="connsiteY6-98" fmla="*/ 50800 h 2477118"/>
              <a:gd name="connsiteX0-99" fmla="*/ 0 w 10350500"/>
              <a:gd name="connsiteY0-100" fmla="*/ 2273300 h 2477118"/>
              <a:gd name="connsiteX1-101" fmla="*/ 3314700 w 10350500"/>
              <a:gd name="connsiteY1-102" fmla="*/ 1270000 h 2477118"/>
              <a:gd name="connsiteX2-103" fmla="*/ 5854700 w 10350500"/>
              <a:gd name="connsiteY2-104" fmla="*/ 2362200 h 2477118"/>
              <a:gd name="connsiteX3-105" fmla="*/ 6934200 w 10350500"/>
              <a:gd name="connsiteY3-106" fmla="*/ 698500 h 2477118"/>
              <a:gd name="connsiteX4-107" fmla="*/ 8509000 w 10350500"/>
              <a:gd name="connsiteY4-108" fmla="*/ 2120900 h 2477118"/>
              <a:gd name="connsiteX5-109" fmla="*/ 10325100 w 10350500"/>
              <a:gd name="connsiteY5-110" fmla="*/ 0 h 2477118"/>
              <a:gd name="connsiteX6-111" fmla="*/ 10350500 w 10350500"/>
              <a:gd name="connsiteY6-112" fmla="*/ 50800 h 2477118"/>
              <a:gd name="connsiteX0-113" fmla="*/ 0 w 10350500"/>
              <a:gd name="connsiteY0-114" fmla="*/ 2273300 h 2477118"/>
              <a:gd name="connsiteX1-115" fmla="*/ 3314700 w 10350500"/>
              <a:gd name="connsiteY1-116" fmla="*/ 1270000 h 2477118"/>
              <a:gd name="connsiteX2-117" fmla="*/ 5854700 w 10350500"/>
              <a:gd name="connsiteY2-118" fmla="*/ 2362200 h 2477118"/>
              <a:gd name="connsiteX3-119" fmla="*/ 6934200 w 10350500"/>
              <a:gd name="connsiteY3-120" fmla="*/ 698500 h 2477118"/>
              <a:gd name="connsiteX4-121" fmla="*/ 8509000 w 10350500"/>
              <a:gd name="connsiteY4-122" fmla="*/ 2120900 h 2477118"/>
              <a:gd name="connsiteX5-123" fmla="*/ 10325100 w 10350500"/>
              <a:gd name="connsiteY5-124" fmla="*/ 0 h 2477118"/>
              <a:gd name="connsiteX6-125" fmla="*/ 10350500 w 10350500"/>
              <a:gd name="connsiteY6-126" fmla="*/ 50800 h 2477118"/>
              <a:gd name="connsiteX0-127" fmla="*/ 0 w 10350500"/>
              <a:gd name="connsiteY0-128" fmla="*/ 2273300 h 2537644"/>
              <a:gd name="connsiteX1-129" fmla="*/ 3314700 w 10350500"/>
              <a:gd name="connsiteY1-130" fmla="*/ 1270000 h 2537644"/>
              <a:gd name="connsiteX2-131" fmla="*/ 5308600 w 10350500"/>
              <a:gd name="connsiteY2-132" fmla="*/ 2425700 h 2537644"/>
              <a:gd name="connsiteX3-133" fmla="*/ 6934200 w 10350500"/>
              <a:gd name="connsiteY3-134" fmla="*/ 698500 h 2537644"/>
              <a:gd name="connsiteX4-135" fmla="*/ 8509000 w 10350500"/>
              <a:gd name="connsiteY4-136" fmla="*/ 2120900 h 2537644"/>
              <a:gd name="connsiteX5-137" fmla="*/ 10325100 w 10350500"/>
              <a:gd name="connsiteY5-138" fmla="*/ 0 h 2537644"/>
              <a:gd name="connsiteX6-139" fmla="*/ 10350500 w 10350500"/>
              <a:gd name="connsiteY6-140" fmla="*/ 50800 h 2537644"/>
              <a:gd name="connsiteX0-141" fmla="*/ 0 w 10350500"/>
              <a:gd name="connsiteY0-142" fmla="*/ 2273300 h 2437646"/>
              <a:gd name="connsiteX1-143" fmla="*/ 3314700 w 10350500"/>
              <a:gd name="connsiteY1-144" fmla="*/ 1270000 h 2437646"/>
              <a:gd name="connsiteX2-145" fmla="*/ 5308600 w 10350500"/>
              <a:gd name="connsiteY2-146" fmla="*/ 2425700 h 2437646"/>
              <a:gd name="connsiteX3-147" fmla="*/ 6934200 w 10350500"/>
              <a:gd name="connsiteY3-148" fmla="*/ 698500 h 2437646"/>
              <a:gd name="connsiteX4-149" fmla="*/ 8509000 w 10350500"/>
              <a:gd name="connsiteY4-150" fmla="*/ 2120900 h 2437646"/>
              <a:gd name="connsiteX5-151" fmla="*/ 10325100 w 10350500"/>
              <a:gd name="connsiteY5-152" fmla="*/ 0 h 2437646"/>
              <a:gd name="connsiteX6-153" fmla="*/ 10350500 w 10350500"/>
              <a:gd name="connsiteY6-154" fmla="*/ 50800 h 2437646"/>
              <a:gd name="connsiteX0-155" fmla="*/ 0 w 10350500"/>
              <a:gd name="connsiteY0-156" fmla="*/ 2273300 h 2432139"/>
              <a:gd name="connsiteX1-157" fmla="*/ 2590800 w 10350500"/>
              <a:gd name="connsiteY1-158" fmla="*/ 1320800 h 2432139"/>
              <a:gd name="connsiteX2-159" fmla="*/ 5308600 w 10350500"/>
              <a:gd name="connsiteY2-160" fmla="*/ 2425700 h 2432139"/>
              <a:gd name="connsiteX3-161" fmla="*/ 6934200 w 10350500"/>
              <a:gd name="connsiteY3-162" fmla="*/ 698500 h 2432139"/>
              <a:gd name="connsiteX4-163" fmla="*/ 8509000 w 10350500"/>
              <a:gd name="connsiteY4-164" fmla="*/ 2120900 h 2432139"/>
              <a:gd name="connsiteX5-165" fmla="*/ 10325100 w 10350500"/>
              <a:gd name="connsiteY5-166" fmla="*/ 0 h 2432139"/>
              <a:gd name="connsiteX6-167" fmla="*/ 10350500 w 10350500"/>
              <a:gd name="connsiteY6-168" fmla="*/ 50800 h 2432139"/>
              <a:gd name="connsiteX0-169" fmla="*/ 0 w 10350500"/>
              <a:gd name="connsiteY0-170" fmla="*/ 2273300 h 2444784"/>
              <a:gd name="connsiteX1-171" fmla="*/ 2590800 w 10350500"/>
              <a:gd name="connsiteY1-172" fmla="*/ 1320800 h 2444784"/>
              <a:gd name="connsiteX2-173" fmla="*/ 4902200 w 10350500"/>
              <a:gd name="connsiteY2-174" fmla="*/ 2438400 h 2444784"/>
              <a:gd name="connsiteX3-175" fmla="*/ 6934200 w 10350500"/>
              <a:gd name="connsiteY3-176" fmla="*/ 698500 h 2444784"/>
              <a:gd name="connsiteX4-177" fmla="*/ 8509000 w 10350500"/>
              <a:gd name="connsiteY4-178" fmla="*/ 2120900 h 2444784"/>
              <a:gd name="connsiteX5-179" fmla="*/ 10325100 w 10350500"/>
              <a:gd name="connsiteY5-180" fmla="*/ 0 h 2444784"/>
              <a:gd name="connsiteX6-181" fmla="*/ 10350500 w 10350500"/>
              <a:gd name="connsiteY6-182" fmla="*/ 50800 h 2444784"/>
              <a:gd name="connsiteX0-183" fmla="*/ 0 w 10350500"/>
              <a:gd name="connsiteY0-184" fmla="*/ 2273300 h 2443846"/>
              <a:gd name="connsiteX1-185" fmla="*/ 2590800 w 10350500"/>
              <a:gd name="connsiteY1-186" fmla="*/ 1320800 h 2443846"/>
              <a:gd name="connsiteX2-187" fmla="*/ 4902200 w 10350500"/>
              <a:gd name="connsiteY2-188" fmla="*/ 2438400 h 2443846"/>
              <a:gd name="connsiteX3-189" fmla="*/ 6604000 w 10350500"/>
              <a:gd name="connsiteY3-190" fmla="*/ 749300 h 2443846"/>
              <a:gd name="connsiteX4-191" fmla="*/ 8509000 w 10350500"/>
              <a:gd name="connsiteY4-192" fmla="*/ 2120900 h 2443846"/>
              <a:gd name="connsiteX5-193" fmla="*/ 10325100 w 10350500"/>
              <a:gd name="connsiteY5-194" fmla="*/ 0 h 2443846"/>
              <a:gd name="connsiteX6-195" fmla="*/ 10350500 w 10350500"/>
              <a:gd name="connsiteY6-196" fmla="*/ 50800 h 2443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50500" h="2443846">
                <a:moveTo>
                  <a:pt x="0" y="2273300"/>
                </a:moveTo>
                <a:cubicBezTo>
                  <a:pt x="1104900" y="1938867"/>
                  <a:pt x="1773767" y="1293283"/>
                  <a:pt x="2590800" y="1320800"/>
                </a:cubicBezTo>
                <a:cubicBezTo>
                  <a:pt x="3407833" y="1348317"/>
                  <a:pt x="4233333" y="2533650"/>
                  <a:pt x="4902200" y="2438400"/>
                </a:cubicBezTo>
                <a:cubicBezTo>
                  <a:pt x="5571067" y="2343150"/>
                  <a:pt x="6002867" y="802217"/>
                  <a:pt x="6604000" y="749300"/>
                </a:cubicBezTo>
                <a:cubicBezTo>
                  <a:pt x="7205133" y="696383"/>
                  <a:pt x="7888817" y="2245783"/>
                  <a:pt x="8509000" y="2120900"/>
                </a:cubicBezTo>
                <a:cubicBezTo>
                  <a:pt x="9129183" y="1996017"/>
                  <a:pt x="9719733" y="706967"/>
                  <a:pt x="10325100" y="0"/>
                </a:cubicBezTo>
                <a:lnTo>
                  <a:pt x="10350500" y="50800"/>
                </a:lnTo>
              </a:path>
            </a:pathLst>
          </a:cu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lumMod val="75000"/>
                    <a:lumOff val="25000"/>
                  </a:schemeClr>
                </a:solidFill>
                <a:latin typeface="微软雅黑" panose="020B0503020204020204" charset="-122"/>
                <a:ea typeface="微软雅黑" panose="020B0503020204020204" charset="-122"/>
              </a:rPr>
              <a:t>\</a:t>
            </a:r>
          </a:p>
        </p:txBody>
      </p:sp>
      <p:sp>
        <p:nvSpPr>
          <p:cNvPr id="6" name="Freeform 1525"/>
          <p:cNvSpPr/>
          <p:nvPr/>
        </p:nvSpPr>
        <p:spPr bwMode="auto">
          <a:xfrm rot="18830660">
            <a:off x="10120331" y="1978685"/>
            <a:ext cx="897483" cy="917456"/>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4" name="文本框 23"/>
          <p:cNvSpPr txBox="1"/>
          <p:nvPr/>
        </p:nvSpPr>
        <p:spPr>
          <a:xfrm>
            <a:off x="9757260" y="3585451"/>
            <a:ext cx="2361895" cy="677545"/>
          </a:xfrm>
          <a:prstGeom prst="rect">
            <a:avLst/>
          </a:prstGeom>
          <a:noFill/>
        </p:spPr>
        <p:txBody>
          <a:bodyPr wrap="square" rtlCol="0">
            <a:spAutoFit/>
          </a:bodyPr>
          <a:lstStyle/>
          <a:p>
            <a:pPr>
              <a:lnSpc>
                <a:spcPct val="120000"/>
              </a:lnSpc>
              <a:spcBef>
                <a:spcPct val="0"/>
              </a:spcBef>
              <a:buNone/>
            </a:pPr>
            <a:r>
              <a:rPr lang="zh-CN" altLang="en-US" sz="105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25" name="矩形 24"/>
          <p:cNvSpPr/>
          <p:nvPr/>
        </p:nvSpPr>
        <p:spPr>
          <a:xfrm>
            <a:off x="9820098" y="3216117"/>
            <a:ext cx="2214880"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grpSp>
        <p:nvGrpSpPr>
          <p:cNvPr id="39" name="组合 38"/>
          <p:cNvGrpSpPr/>
          <p:nvPr/>
        </p:nvGrpSpPr>
        <p:grpSpPr>
          <a:xfrm>
            <a:off x="5481164" y="3248459"/>
            <a:ext cx="2361895" cy="2706949"/>
            <a:chOff x="5480483" y="3247857"/>
            <a:chExt cx="2362202" cy="2706949"/>
          </a:xfrm>
        </p:grpSpPr>
        <p:sp>
          <p:nvSpPr>
            <p:cNvPr id="19" name="椭圆 18"/>
            <p:cNvSpPr/>
            <p:nvPr/>
          </p:nvSpPr>
          <p:spPr>
            <a:xfrm rot="10800000">
              <a:off x="6302905" y="3247857"/>
              <a:ext cx="685800" cy="6858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cxnSp>
          <p:nvCxnSpPr>
            <p:cNvPr id="20" name="直接连接符 19"/>
            <p:cNvCxnSpPr/>
            <p:nvPr/>
          </p:nvCxnSpPr>
          <p:spPr>
            <a:xfrm rot="10800000">
              <a:off x="6623484" y="3727734"/>
              <a:ext cx="0" cy="4986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80483" y="5277261"/>
              <a:ext cx="2362202" cy="677545"/>
            </a:xfrm>
            <a:prstGeom prst="rect">
              <a:avLst/>
            </a:prstGeom>
            <a:noFill/>
          </p:spPr>
          <p:txBody>
            <a:bodyPr wrap="square" rtlCol="0">
              <a:spAutoFit/>
            </a:bodyPr>
            <a:lstStyle/>
            <a:p>
              <a:pPr>
                <a:lnSpc>
                  <a:spcPct val="120000"/>
                </a:lnSpc>
                <a:spcBef>
                  <a:spcPct val="0"/>
                </a:spcBef>
                <a:buNone/>
              </a:pPr>
              <a:r>
                <a:rPr lang="zh-CN" altLang="en-US" sz="105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22" name="矩形 21"/>
            <p:cNvSpPr/>
            <p:nvPr/>
          </p:nvSpPr>
          <p:spPr>
            <a:xfrm>
              <a:off x="5543329" y="4907929"/>
              <a:ext cx="2215168" cy="398780"/>
            </a:xfrm>
            <a:prstGeom prst="rect">
              <a:avLst/>
            </a:prstGeom>
          </p:spPr>
          <p:txBody>
            <a:bodyPr wrap="none">
              <a:spAutoFit/>
            </a:bodyPr>
            <a:lstStyle/>
            <a:p>
              <a:r>
                <a:rPr lang="zh-CN" altLang="en-US" sz="2000" b="1">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23" name="文本框 22"/>
            <p:cNvSpPr txBox="1"/>
            <p:nvPr/>
          </p:nvSpPr>
          <p:spPr>
            <a:xfrm>
              <a:off x="6307897" y="4402941"/>
              <a:ext cx="915789" cy="521970"/>
            </a:xfrm>
            <a:prstGeom prst="rect">
              <a:avLst/>
            </a:prstGeom>
            <a:noFill/>
          </p:spPr>
          <p:txBody>
            <a:bodyPr wrap="none" rtlCol="0">
              <a:spAutoFit/>
            </a:bodyPr>
            <a:lstStyle/>
            <a:p>
              <a:r>
                <a:rPr lang="en-US" altLang="zh-CN" sz="2800" dirty="0">
                  <a:solidFill>
                    <a:schemeClr val="tx1">
                      <a:lumMod val="75000"/>
                      <a:lumOff val="25000"/>
                    </a:schemeClr>
                  </a:solidFill>
                  <a:latin typeface="微软雅黑" panose="020B0503020204020204" charset="-122"/>
                  <a:ea typeface="微软雅黑" panose="020B0503020204020204" charset="-122"/>
                </a:rPr>
                <a:t>25%</a:t>
              </a:r>
            </a:p>
          </p:txBody>
        </p:sp>
        <p:grpSp>
          <p:nvGrpSpPr>
            <p:cNvPr id="26" name="组合 25"/>
            <p:cNvGrpSpPr/>
            <p:nvPr/>
          </p:nvGrpSpPr>
          <p:grpSpPr>
            <a:xfrm>
              <a:off x="6504516" y="3470901"/>
              <a:ext cx="282576" cy="239712"/>
              <a:chOff x="6791325" y="3867151"/>
              <a:chExt cx="282576" cy="239712"/>
            </a:xfrm>
            <a:solidFill>
              <a:schemeClr val="bg1"/>
            </a:solidFill>
          </p:grpSpPr>
          <p:sp>
            <p:nvSpPr>
              <p:cNvPr id="27"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8"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37" name="组合 36"/>
          <p:cNvGrpSpPr/>
          <p:nvPr/>
        </p:nvGrpSpPr>
        <p:grpSpPr>
          <a:xfrm>
            <a:off x="1230055" y="1630193"/>
            <a:ext cx="2361895" cy="2751909"/>
            <a:chOff x="1228820" y="1629591"/>
            <a:chExt cx="2362202" cy="2751909"/>
          </a:xfrm>
        </p:grpSpPr>
        <p:sp>
          <p:nvSpPr>
            <p:cNvPr id="7" name="椭圆 6"/>
            <p:cNvSpPr/>
            <p:nvPr/>
          </p:nvSpPr>
          <p:spPr>
            <a:xfrm>
              <a:off x="2082800" y="3695700"/>
              <a:ext cx="685800" cy="685800"/>
            </a:xfrm>
            <a:prstGeom prst="ellipse">
              <a:avLst/>
            </a:prstGeom>
            <a:solidFill>
              <a:schemeClr val="accent2"/>
            </a:solidFill>
            <a:ln>
              <a:noFill/>
            </a:ln>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 name="文本框 3"/>
            <p:cNvSpPr txBox="1"/>
            <p:nvPr/>
          </p:nvSpPr>
          <p:spPr>
            <a:xfrm>
              <a:off x="1228820" y="2503113"/>
              <a:ext cx="2362202" cy="677545"/>
            </a:xfrm>
            <a:prstGeom prst="rect">
              <a:avLst/>
            </a:prstGeom>
            <a:noFill/>
          </p:spPr>
          <p:txBody>
            <a:bodyPr wrap="square" rtlCol="0">
              <a:spAutoFit/>
            </a:bodyPr>
            <a:lstStyle/>
            <a:p>
              <a:pPr>
                <a:lnSpc>
                  <a:spcPct val="120000"/>
                </a:lnSpc>
                <a:spcBef>
                  <a:spcPct val="0"/>
                </a:spcBef>
                <a:buNone/>
              </a:pPr>
              <a:r>
                <a:rPr lang="zh-CN" altLang="en-US" sz="105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9" name="矩形 8"/>
            <p:cNvSpPr/>
            <p:nvPr/>
          </p:nvSpPr>
          <p:spPr>
            <a:xfrm>
              <a:off x="1291666" y="2133781"/>
              <a:ext cx="2215168"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cxnSp>
          <p:nvCxnSpPr>
            <p:cNvPr id="13" name="直接连接符 12"/>
            <p:cNvCxnSpPr/>
            <p:nvPr/>
          </p:nvCxnSpPr>
          <p:spPr>
            <a:xfrm>
              <a:off x="2409921" y="3403003"/>
              <a:ext cx="0" cy="49862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082800" y="1629591"/>
              <a:ext cx="915789" cy="521970"/>
            </a:xfrm>
            <a:prstGeom prst="rect">
              <a:avLst/>
            </a:prstGeom>
            <a:noFill/>
          </p:spPr>
          <p:txBody>
            <a:bodyPr wrap="none" rtlCol="0">
              <a:spAutoFit/>
            </a:bodyPr>
            <a:lstStyle/>
            <a:p>
              <a:r>
                <a:rPr lang="en-US" altLang="zh-CN" sz="2800">
                  <a:solidFill>
                    <a:schemeClr val="tx1">
                      <a:lumMod val="75000"/>
                      <a:lumOff val="25000"/>
                    </a:schemeClr>
                  </a:solidFill>
                  <a:latin typeface="微软雅黑" panose="020B0503020204020204" charset="-122"/>
                  <a:ea typeface="微软雅黑" panose="020B0503020204020204" charset="-122"/>
                </a:rPr>
                <a:t>12%</a:t>
              </a:r>
            </a:p>
          </p:txBody>
        </p:sp>
        <p:sp>
          <p:nvSpPr>
            <p:cNvPr id="30" name="Freeform 331"/>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38" name="组合 37"/>
          <p:cNvGrpSpPr/>
          <p:nvPr/>
        </p:nvGrpSpPr>
        <p:grpSpPr>
          <a:xfrm>
            <a:off x="3573748" y="2663247"/>
            <a:ext cx="2361895" cy="2751909"/>
            <a:chOff x="3572818" y="2662645"/>
            <a:chExt cx="2362202" cy="2751909"/>
          </a:xfrm>
        </p:grpSpPr>
        <p:sp>
          <p:nvSpPr>
            <p:cNvPr id="15" name="椭圆 14"/>
            <p:cNvSpPr/>
            <p:nvPr/>
          </p:nvSpPr>
          <p:spPr>
            <a:xfrm>
              <a:off x="4426798" y="4728754"/>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15"/>
            <p:cNvSpPr txBox="1"/>
            <p:nvPr/>
          </p:nvSpPr>
          <p:spPr>
            <a:xfrm>
              <a:off x="3572818" y="3536167"/>
              <a:ext cx="2362202" cy="677545"/>
            </a:xfrm>
            <a:prstGeom prst="rect">
              <a:avLst/>
            </a:prstGeom>
            <a:noFill/>
          </p:spPr>
          <p:txBody>
            <a:bodyPr wrap="square" rtlCol="0">
              <a:spAutoFit/>
            </a:bodyPr>
            <a:lstStyle/>
            <a:p>
              <a:pPr>
                <a:lnSpc>
                  <a:spcPct val="120000"/>
                </a:lnSpc>
                <a:spcBef>
                  <a:spcPct val="0"/>
                </a:spcBef>
                <a:buNone/>
              </a:pPr>
              <a:r>
                <a:rPr lang="zh-CN" altLang="en-US" sz="105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17" name="矩形 16"/>
            <p:cNvSpPr/>
            <p:nvPr/>
          </p:nvSpPr>
          <p:spPr>
            <a:xfrm>
              <a:off x="3635664" y="3166835"/>
              <a:ext cx="2215168"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cxnSp>
          <p:nvCxnSpPr>
            <p:cNvPr id="18" name="直接连接符 17"/>
            <p:cNvCxnSpPr/>
            <p:nvPr/>
          </p:nvCxnSpPr>
          <p:spPr>
            <a:xfrm>
              <a:off x="4753919" y="4436057"/>
              <a:ext cx="0" cy="49862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385751" y="2662645"/>
              <a:ext cx="915789" cy="521970"/>
            </a:xfrm>
            <a:prstGeom prst="rect">
              <a:avLst/>
            </a:prstGeom>
            <a:noFill/>
          </p:spPr>
          <p:txBody>
            <a:bodyPr wrap="none" rtlCol="0">
              <a:spAutoFit/>
            </a:bodyPr>
            <a:lstStyle/>
            <a:p>
              <a:r>
                <a:rPr lang="en-US" altLang="zh-CN" sz="2800">
                  <a:solidFill>
                    <a:schemeClr val="tx1">
                      <a:lumMod val="75000"/>
                      <a:lumOff val="25000"/>
                    </a:schemeClr>
                  </a:solidFill>
                  <a:latin typeface="微软雅黑" panose="020B0503020204020204" charset="-122"/>
                  <a:ea typeface="微软雅黑" panose="020B0503020204020204" charset="-122"/>
                </a:rPr>
                <a:t>37%</a:t>
              </a:r>
            </a:p>
          </p:txBody>
        </p:sp>
        <p:grpSp>
          <p:nvGrpSpPr>
            <p:cNvPr id="36" name="组合 35"/>
            <p:cNvGrpSpPr/>
            <p:nvPr/>
          </p:nvGrpSpPr>
          <p:grpSpPr>
            <a:xfrm>
              <a:off x="4630792" y="4931954"/>
              <a:ext cx="277812" cy="279400"/>
              <a:chOff x="3556878" y="7505065"/>
              <a:chExt cx="277812" cy="279400"/>
            </a:xfrm>
            <a:solidFill>
              <a:schemeClr val="bg1"/>
            </a:solidFill>
          </p:grpSpPr>
          <p:sp>
            <p:nvSpPr>
              <p:cNvPr id="32" name="Freeform 478"/>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3"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4" name="Freeform 480"/>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5"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40" name="组合 39"/>
          <p:cNvGrpSpPr/>
          <p:nvPr/>
        </p:nvGrpSpPr>
        <p:grpSpPr>
          <a:xfrm>
            <a:off x="7255978" y="2301317"/>
            <a:ext cx="2361895" cy="2770939"/>
            <a:chOff x="7255527" y="2300715"/>
            <a:chExt cx="2362202" cy="2770939"/>
          </a:xfrm>
        </p:grpSpPr>
        <p:sp>
          <p:nvSpPr>
            <p:cNvPr id="41" name="椭圆 40"/>
            <p:cNvSpPr/>
            <p:nvPr/>
          </p:nvSpPr>
          <p:spPr>
            <a:xfrm>
              <a:off x="8109507" y="4385854"/>
              <a:ext cx="685800" cy="685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2" name="文本框 41"/>
            <p:cNvSpPr txBox="1"/>
            <p:nvPr/>
          </p:nvSpPr>
          <p:spPr>
            <a:xfrm>
              <a:off x="7255527" y="3193267"/>
              <a:ext cx="2362202" cy="677545"/>
            </a:xfrm>
            <a:prstGeom prst="rect">
              <a:avLst/>
            </a:prstGeom>
            <a:noFill/>
          </p:spPr>
          <p:txBody>
            <a:bodyPr wrap="square" rtlCol="0">
              <a:spAutoFit/>
            </a:bodyPr>
            <a:lstStyle/>
            <a:p>
              <a:pPr>
                <a:lnSpc>
                  <a:spcPct val="120000"/>
                </a:lnSpc>
                <a:spcBef>
                  <a:spcPct val="0"/>
                </a:spcBef>
                <a:buNone/>
              </a:pPr>
              <a:r>
                <a:rPr lang="zh-CN" altLang="en-US" sz="105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43" name="矩形 42"/>
            <p:cNvSpPr/>
            <p:nvPr/>
          </p:nvSpPr>
          <p:spPr>
            <a:xfrm>
              <a:off x="7318373" y="2823935"/>
              <a:ext cx="2215168" cy="39878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cxnSp>
          <p:nvCxnSpPr>
            <p:cNvPr id="44" name="直接连接符 43"/>
            <p:cNvCxnSpPr/>
            <p:nvPr/>
          </p:nvCxnSpPr>
          <p:spPr>
            <a:xfrm>
              <a:off x="8436628" y="4093157"/>
              <a:ext cx="0" cy="49862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8089899" y="2300715"/>
              <a:ext cx="707482" cy="521970"/>
            </a:xfrm>
            <a:prstGeom prst="rect">
              <a:avLst/>
            </a:prstGeom>
            <a:noFill/>
          </p:spPr>
          <p:txBody>
            <a:bodyPr wrap="none" rtlCol="0">
              <a:spAutoFit/>
            </a:bodyPr>
            <a:lstStyle/>
            <a:p>
              <a:r>
                <a:rPr lang="en-US" altLang="zh-CN" sz="2800">
                  <a:solidFill>
                    <a:schemeClr val="tx1">
                      <a:lumMod val="75000"/>
                      <a:lumOff val="25000"/>
                    </a:schemeClr>
                  </a:solidFill>
                  <a:latin typeface="微软雅黑" panose="020B0503020204020204" charset="-122"/>
                  <a:ea typeface="微软雅黑" panose="020B0503020204020204" charset="-122"/>
                </a:rPr>
                <a:t>9%</a:t>
              </a:r>
            </a:p>
          </p:txBody>
        </p:sp>
        <p:sp>
          <p:nvSpPr>
            <p:cNvPr id="46" name="Freeform 493"/>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5991">
        <p:blinds dir="vert"/>
      </p:transition>
    </mc:Choice>
    <mc:Fallback xmlns="">
      <p:transition spd="slow" advTm="599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0"/>
                                        <p:tgtEl>
                                          <p:spTgt spid="3"/>
                                        </p:tgtEl>
                                      </p:cBhvr>
                                    </p:animEffect>
                                  </p:childTnLst>
                                </p:cTn>
                              </p:par>
                              <p:par>
                                <p:cTn id="22"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23" dur="3000" fill="hold"/>
                                        <p:tgtEl>
                                          <p:spTgt spid="6"/>
                                        </p:tgtEl>
                                        <p:attrNameLst>
                                          <p:attrName>ppt_x</p:attrName>
                                          <p:attrName>ppt_y</p:attrName>
                                        </p:attrNameLst>
                                      </p:cBhvr>
                                      <p:rCtr x="43424" y="-18681"/>
                                    </p:animMotion>
                                  </p:childTnLst>
                                </p:cTn>
                              </p:par>
                              <p:par>
                                <p:cTn id="24" presetID="47" presetClass="entr" presetSubtype="0" fill="hold" nodeType="withEffect">
                                  <p:stCondLst>
                                    <p:cond delay="7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anim calcmode="lin" valueType="num">
                                      <p:cBhvr>
                                        <p:cTn id="27" dur="500" fill="hold"/>
                                        <p:tgtEl>
                                          <p:spTgt spid="37"/>
                                        </p:tgtEl>
                                        <p:attrNameLst>
                                          <p:attrName>ppt_x</p:attrName>
                                        </p:attrNameLst>
                                      </p:cBhvr>
                                      <p:tavLst>
                                        <p:tav tm="0">
                                          <p:val>
                                            <p:strVal val="#ppt_x"/>
                                          </p:val>
                                        </p:tav>
                                        <p:tav tm="100000">
                                          <p:val>
                                            <p:strVal val="#ppt_x"/>
                                          </p:val>
                                        </p:tav>
                                      </p:tavLst>
                                    </p:anim>
                                    <p:anim calcmode="lin" valueType="num">
                                      <p:cBhvr>
                                        <p:cTn id="28" dur="500" fill="hold"/>
                                        <p:tgtEl>
                                          <p:spTgt spid="3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0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27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par>
                                <p:cTn id="44" presetID="17" presetClass="entr" presetSubtype="10" fill="hold" grpId="0" nodeType="withEffect">
                                  <p:stCondLst>
                                    <p:cond delay="3000"/>
                                  </p:stCondLst>
                                  <p:iterate type="lt">
                                    <p:tmPct val="10000"/>
                                  </p:iterate>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strVal val="#ppt_h"/>
                                          </p:val>
                                        </p:tav>
                                        <p:tav tm="100000">
                                          <p:val>
                                            <p:strVal val="#ppt_h"/>
                                          </p:val>
                                        </p:tav>
                                      </p:tavLst>
                                    </p:anim>
                                  </p:childTnLst>
                                </p:cTn>
                              </p:par>
                              <p:par>
                                <p:cTn id="48" presetID="22" presetClass="entr" presetSubtype="1" fill="hold" grpId="0" nodeType="withEffect">
                                  <p:stCondLst>
                                    <p:cond delay="350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3" grpId="0" bldLvl="0" animBg="1"/>
      <p:bldP spid="6" grpId="0" bldLvl="0" animBg="1"/>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3" name="组合 12"/>
          <p:cNvGrpSpPr/>
          <p:nvPr/>
        </p:nvGrpSpPr>
        <p:grpSpPr>
          <a:xfrm>
            <a:off x="9617219" y="2947433"/>
            <a:ext cx="1066661" cy="1589881"/>
            <a:chOff x="9617075" y="3156744"/>
            <a:chExt cx="1066800" cy="1589881"/>
          </a:xfrm>
          <a:solidFill>
            <a:schemeClr val="accent4"/>
          </a:solidFill>
        </p:grpSpPr>
        <p:sp>
          <p:nvSpPr>
            <p:cNvPr id="3" name="圆角矩形 2"/>
            <p:cNvSpPr/>
            <p:nvPr/>
          </p:nvSpPr>
          <p:spPr>
            <a:xfrm rot="18900000">
              <a:off x="9617075" y="3679825"/>
              <a:ext cx="1066800" cy="1066800"/>
            </a:xfrm>
            <a:prstGeom prst="roundRect">
              <a:avLst>
                <a:gd name="adj" fmla="val 26191"/>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0" name="任意多边形 19"/>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5" name="任意多边形 24"/>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27" name="组合 26"/>
            <p:cNvGrpSpPr/>
            <p:nvPr/>
          </p:nvGrpSpPr>
          <p:grpSpPr>
            <a:xfrm>
              <a:off x="9939834" y="3983125"/>
              <a:ext cx="441640" cy="439160"/>
              <a:chOff x="8467514" y="2697269"/>
              <a:chExt cx="282575" cy="280988"/>
            </a:xfrm>
            <a:grpFill/>
          </p:grpSpPr>
          <p:sp>
            <p:nvSpPr>
              <p:cNvPr id="28" name="Rectangle 52"/>
              <p:cNvSpPr>
                <a:spLocks noChangeArrowheads="1"/>
              </p:cNvSpPr>
              <p:nvPr/>
            </p:nvSpPr>
            <p:spPr bwMode="auto">
              <a:xfrm>
                <a:off x="8467514" y="2925869"/>
                <a:ext cx="77788" cy="14288"/>
              </a:xfrm>
              <a:prstGeom prst="rect">
                <a:avLst/>
              </a:prstGeom>
              <a:grpFill/>
              <a:ln w="9525">
                <a:noFill/>
                <a:miter lim="800000"/>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9" name="Freeform 53"/>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 name="Rectangle 54"/>
              <p:cNvSpPr>
                <a:spLocks noChangeArrowheads="1"/>
              </p:cNvSpPr>
              <p:nvPr/>
            </p:nvSpPr>
            <p:spPr bwMode="auto">
              <a:xfrm>
                <a:off x="8467514" y="2806807"/>
                <a:ext cx="77788" cy="112713"/>
              </a:xfrm>
              <a:prstGeom prst="rect">
                <a:avLst/>
              </a:prstGeom>
              <a:grpFill/>
              <a:ln w="9525">
                <a:noFill/>
                <a:miter lim="800000"/>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 name="Freeform 55"/>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2" name="Freeform 56"/>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3" name="Freeform 57"/>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4" name="Freeform 58"/>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5" name="Freeform 59"/>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pFill/>
              <a:ln w="9525">
                <a:noFill/>
                <a:round/>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4" name="组合 3"/>
          <p:cNvGrpSpPr/>
          <p:nvPr/>
        </p:nvGrpSpPr>
        <p:grpSpPr>
          <a:xfrm>
            <a:off x="3545823" y="3203812"/>
            <a:ext cx="1076185" cy="1595439"/>
            <a:chOff x="3544888" y="3413125"/>
            <a:chExt cx="1076325" cy="1595438"/>
          </a:xfrm>
        </p:grpSpPr>
        <p:sp>
          <p:nvSpPr>
            <p:cNvPr id="6" name="圆角矩形 5"/>
            <p:cNvSpPr/>
            <p:nvPr/>
          </p:nvSpPr>
          <p:spPr>
            <a:xfrm rot="18900000">
              <a:off x="3554413" y="36798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 name="圆角矩形 6"/>
            <p:cNvSpPr/>
            <p:nvPr/>
          </p:nvSpPr>
          <p:spPr>
            <a:xfrm rot="18900000">
              <a:off x="3554413" y="34131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3" name="任意多边形 22"/>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chemeClr val="accent1"/>
            </a:solidFill>
            <a:ln>
              <a:solidFill>
                <a:schemeClr val="accent1"/>
              </a:solidFill>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14" name="组合 13"/>
          <p:cNvGrpSpPr/>
          <p:nvPr/>
        </p:nvGrpSpPr>
        <p:grpSpPr>
          <a:xfrm>
            <a:off x="5572000" y="2947433"/>
            <a:ext cx="1070631" cy="1589881"/>
            <a:chOff x="5571331" y="3156744"/>
            <a:chExt cx="1070769" cy="1589881"/>
          </a:xfrm>
        </p:grpSpPr>
        <p:sp>
          <p:nvSpPr>
            <p:cNvPr id="9" name="圆角矩形 8"/>
            <p:cNvSpPr/>
            <p:nvPr/>
          </p:nvSpPr>
          <p:spPr>
            <a:xfrm rot="18900000">
              <a:off x="5575300" y="3679825"/>
              <a:ext cx="1066800" cy="1066800"/>
            </a:xfrm>
            <a:prstGeom prst="roundRect">
              <a:avLst>
                <a:gd name="adj" fmla="val 2619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5" name="组合 14"/>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chemeClr val="accent2"/>
              </a:solidFill>
              <a:ln>
                <a:solidFill>
                  <a:schemeClr val="accent2"/>
                </a:solidFill>
              </a:ln>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16" name="组合 15"/>
          <p:cNvGrpSpPr/>
          <p:nvPr/>
        </p:nvGrpSpPr>
        <p:grpSpPr>
          <a:xfrm>
            <a:off x="7596595" y="3203812"/>
            <a:ext cx="1066661" cy="1595439"/>
            <a:chOff x="7596188" y="3413125"/>
            <a:chExt cx="1066800" cy="1595438"/>
          </a:xfrm>
        </p:grpSpPr>
        <p:sp>
          <p:nvSpPr>
            <p:cNvPr id="17" name="圆角矩形 16"/>
            <p:cNvSpPr/>
            <p:nvPr/>
          </p:nvSpPr>
          <p:spPr>
            <a:xfrm rot="18900000">
              <a:off x="7596188" y="36798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 name="圆角矩形 17"/>
            <p:cNvSpPr/>
            <p:nvPr/>
          </p:nvSpPr>
          <p:spPr>
            <a:xfrm rot="18900000">
              <a:off x="7596188" y="34131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2" name="任意多边形 21"/>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8"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chemeClr val="accent3"/>
            </a:solidFill>
            <a:ln>
              <a:solidFill>
                <a:schemeClr val="accent3"/>
              </a:solidFill>
            </a:ln>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19" name="组合 18"/>
          <p:cNvGrpSpPr/>
          <p:nvPr/>
        </p:nvGrpSpPr>
        <p:grpSpPr>
          <a:xfrm>
            <a:off x="1534720" y="2946639"/>
            <a:ext cx="1068249" cy="1590675"/>
            <a:chOff x="1533525" y="3155950"/>
            <a:chExt cx="1068388" cy="1590675"/>
          </a:xfrm>
        </p:grpSpPr>
        <p:sp>
          <p:nvSpPr>
            <p:cNvPr id="24" name="圆角矩形 23"/>
            <p:cNvSpPr/>
            <p:nvPr/>
          </p:nvSpPr>
          <p:spPr>
            <a:xfrm rot="18900000">
              <a:off x="1533525" y="3679825"/>
              <a:ext cx="1066800" cy="1066800"/>
            </a:xfrm>
            <a:prstGeom prst="roundRect">
              <a:avLst>
                <a:gd name="adj" fmla="val 2619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9" name="任意多边形 3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0" name="任意多边形 39"/>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41" name="组合 40"/>
            <p:cNvGrpSpPr/>
            <p:nvPr/>
          </p:nvGrpSpPr>
          <p:grpSpPr>
            <a:xfrm>
              <a:off x="1838658" y="4002782"/>
              <a:ext cx="404424" cy="434198"/>
              <a:chOff x="4019339" y="2140057"/>
              <a:chExt cx="258763" cy="277813"/>
            </a:xfrm>
            <a:solidFill>
              <a:srgbClr val="E40000"/>
            </a:solidFill>
          </p:grpSpPr>
          <p:sp>
            <p:nvSpPr>
              <p:cNvPr id="42"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3"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sp>
        <p:nvSpPr>
          <p:cNvPr id="44" name="文本框 43"/>
          <p:cNvSpPr txBox="1"/>
          <p:nvPr/>
        </p:nvSpPr>
        <p:spPr>
          <a:xfrm>
            <a:off x="764294" y="1642533"/>
            <a:ext cx="2480733" cy="39878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45" name="矩形 44"/>
          <p:cNvSpPr/>
          <p:nvPr/>
        </p:nvSpPr>
        <p:spPr>
          <a:xfrm>
            <a:off x="610402" y="2029512"/>
            <a:ext cx="2915297" cy="699135"/>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46" name="文本框 45"/>
          <p:cNvSpPr txBox="1"/>
          <p:nvPr/>
        </p:nvSpPr>
        <p:spPr>
          <a:xfrm>
            <a:off x="4805434" y="1642533"/>
            <a:ext cx="2480733" cy="39878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47" name="矩形 46"/>
          <p:cNvSpPr/>
          <p:nvPr/>
        </p:nvSpPr>
        <p:spPr>
          <a:xfrm>
            <a:off x="4651651" y="2029512"/>
            <a:ext cx="2915297" cy="699135"/>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49" name="文本框 48"/>
          <p:cNvSpPr txBox="1"/>
          <p:nvPr/>
        </p:nvSpPr>
        <p:spPr>
          <a:xfrm>
            <a:off x="8846574" y="1642533"/>
            <a:ext cx="2480733" cy="39878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50" name="矩形 49"/>
          <p:cNvSpPr/>
          <p:nvPr/>
        </p:nvSpPr>
        <p:spPr>
          <a:xfrm>
            <a:off x="8692900" y="2029512"/>
            <a:ext cx="2915297" cy="699135"/>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52" name="文本框 51"/>
          <p:cNvSpPr txBox="1"/>
          <p:nvPr/>
        </p:nvSpPr>
        <p:spPr>
          <a:xfrm>
            <a:off x="6834894" y="5048673"/>
            <a:ext cx="2480733" cy="39878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53" name="矩形 52"/>
          <p:cNvSpPr/>
          <p:nvPr/>
        </p:nvSpPr>
        <p:spPr>
          <a:xfrm>
            <a:off x="6681006" y="5435633"/>
            <a:ext cx="2915297" cy="699135"/>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
        <p:nvSpPr>
          <p:cNvPr id="55" name="文本框 54"/>
          <p:cNvSpPr txBox="1"/>
          <p:nvPr/>
        </p:nvSpPr>
        <p:spPr>
          <a:xfrm>
            <a:off x="2769200" y="5048673"/>
            <a:ext cx="2480733" cy="39878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tx1">
                    <a:lumMod val="75000"/>
                    <a:lumOff val="25000"/>
                  </a:schemeClr>
                </a:solidFill>
                <a:latin typeface="微软雅黑" panose="020B0503020204020204" charset="-122"/>
                <a:ea typeface="微软雅黑" panose="020B0503020204020204" charset="-122"/>
              </a:rPr>
              <a:t>点击此处添加标题</a:t>
            </a:r>
          </a:p>
        </p:txBody>
      </p:sp>
      <p:sp>
        <p:nvSpPr>
          <p:cNvPr id="56" name="矩形 55"/>
          <p:cNvSpPr/>
          <p:nvPr/>
        </p:nvSpPr>
        <p:spPr>
          <a:xfrm>
            <a:off x="2615155" y="5435633"/>
            <a:ext cx="2915297" cy="699135"/>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600" advTm="3602">
        <p:blinds dir="vert"/>
      </p:transition>
    </mc:Choice>
    <mc:Fallback xmlns="">
      <p:transition spd="slow" advTm="360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2" presetClass="entr" presetSubtype="4"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par>
                                <p:cTn id="22" presetID="17" presetClass="entr" presetSubtype="10" fill="hold" grpId="0" nodeType="withEffect">
                                  <p:stCondLst>
                                    <p:cond delay="200"/>
                                  </p:stCondLst>
                                  <p:iterate type="lt">
                                    <p:tmPct val="10000"/>
                                  </p:iterate>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strVal val="#ppt_h"/>
                                          </p:val>
                                        </p:tav>
                                        <p:tav tm="100000">
                                          <p:val>
                                            <p:strVal val="#ppt_h"/>
                                          </p:val>
                                        </p:tav>
                                      </p:tavLst>
                                    </p:anim>
                                  </p:childTnLst>
                                </p:cTn>
                              </p:par>
                              <p:par>
                                <p:cTn id="26" presetID="22" presetClass="entr" presetSubtype="1" fill="hold" grpId="0" nodeType="withEffect">
                                  <p:stCondLst>
                                    <p:cond delay="40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par>
                                <p:cTn id="29" presetID="22" presetClass="entr" presetSubtype="1" fill="hold" nodeType="withEffect">
                                  <p:stCondLst>
                                    <p:cond delay="60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par>
                                <p:cTn id="32" presetID="17" presetClass="entr" presetSubtype="10" fill="hold" grpId="0" nodeType="withEffect">
                                  <p:stCondLst>
                                    <p:cond delay="900"/>
                                  </p:stCondLst>
                                  <p:iterate type="lt">
                                    <p:tmPct val="10000"/>
                                  </p:iterate>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strVal val="#ppt_h"/>
                                          </p:val>
                                        </p:tav>
                                        <p:tav tm="100000">
                                          <p:val>
                                            <p:strVal val="#ppt_h"/>
                                          </p:val>
                                        </p:tav>
                                      </p:tavLst>
                                    </p:anim>
                                  </p:childTnLst>
                                </p:cTn>
                              </p:par>
                              <p:par>
                                <p:cTn id="36" presetID="22" presetClass="entr" presetSubtype="1" fill="hold" grpId="0" nodeType="withEffect">
                                  <p:stCondLst>
                                    <p:cond delay="110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500"/>
                                        <p:tgtEl>
                                          <p:spTgt spid="56"/>
                                        </p:tgtEl>
                                      </p:cBhvr>
                                    </p:animEffect>
                                  </p:childTnLst>
                                </p:cTn>
                              </p:par>
                              <p:par>
                                <p:cTn id="39" presetID="22" presetClass="entr" presetSubtype="4" fill="hold" nodeType="withEffect">
                                  <p:stCondLst>
                                    <p:cond delay="13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17" presetClass="entr" presetSubtype="10" fill="hold" grpId="0" nodeType="withEffect">
                                  <p:stCondLst>
                                    <p:cond delay="1500"/>
                                  </p:stCondLst>
                                  <p:iterate type="lt">
                                    <p:tmPct val="10000"/>
                                  </p:iterate>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fltVal val="0"/>
                                          </p:val>
                                        </p:tav>
                                        <p:tav tm="100000">
                                          <p:val>
                                            <p:strVal val="#ppt_w"/>
                                          </p:val>
                                        </p:tav>
                                      </p:tavLst>
                                    </p:anim>
                                    <p:anim calcmode="lin" valueType="num">
                                      <p:cBhvr>
                                        <p:cTn id="45" dur="500" fill="hold"/>
                                        <p:tgtEl>
                                          <p:spTgt spid="46"/>
                                        </p:tgtEl>
                                        <p:attrNameLst>
                                          <p:attrName>ppt_h</p:attrName>
                                        </p:attrNameLst>
                                      </p:cBhvr>
                                      <p:tavLst>
                                        <p:tav tm="0">
                                          <p:val>
                                            <p:strVal val="#ppt_h"/>
                                          </p:val>
                                        </p:tav>
                                        <p:tav tm="100000">
                                          <p:val>
                                            <p:strVal val="#ppt_h"/>
                                          </p:val>
                                        </p:tav>
                                      </p:tavLst>
                                    </p:anim>
                                  </p:childTnLst>
                                </p:cTn>
                              </p:par>
                              <p:par>
                                <p:cTn id="46" presetID="22" presetClass="entr" presetSubtype="1" fill="hold" grpId="0" nodeType="withEffect">
                                  <p:stCondLst>
                                    <p:cond delay="170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par>
                                <p:cTn id="49" presetID="22" presetClass="entr" presetSubtype="1" fill="hold" nodeType="withEffect">
                                  <p:stCondLst>
                                    <p:cond delay="180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par>
                                <p:cTn id="52" presetID="17" presetClass="entr" presetSubtype="10" fill="hold" grpId="0" nodeType="withEffect">
                                  <p:stCondLst>
                                    <p:cond delay="2000"/>
                                  </p:stCondLst>
                                  <p:iterate type="lt">
                                    <p:tmPct val="10000"/>
                                  </p:iterate>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strVal val="#ppt_h"/>
                                          </p:val>
                                        </p:tav>
                                        <p:tav tm="100000">
                                          <p:val>
                                            <p:strVal val="#ppt_h"/>
                                          </p:val>
                                        </p:tav>
                                      </p:tavLst>
                                    </p:anim>
                                  </p:childTnLst>
                                </p:cTn>
                              </p:par>
                              <p:par>
                                <p:cTn id="56" presetID="22" presetClass="entr" presetSubtype="1" fill="hold" grpId="0" nodeType="withEffect">
                                  <p:stCondLst>
                                    <p:cond delay="2100"/>
                                  </p:stCondLst>
                                  <p:childTnLst>
                                    <p:set>
                                      <p:cBhvr>
                                        <p:cTn id="57" dur="1" fill="hold">
                                          <p:stCondLst>
                                            <p:cond delay="0"/>
                                          </p:stCondLst>
                                        </p:cTn>
                                        <p:tgtEl>
                                          <p:spTgt spid="53"/>
                                        </p:tgtEl>
                                        <p:attrNameLst>
                                          <p:attrName>style.visibility</p:attrName>
                                        </p:attrNameLst>
                                      </p:cBhvr>
                                      <p:to>
                                        <p:strVal val="visible"/>
                                      </p:to>
                                    </p:set>
                                    <p:animEffect transition="in" filter="wipe(up)">
                                      <p:cBhvr>
                                        <p:cTn id="58" dur="500"/>
                                        <p:tgtEl>
                                          <p:spTgt spid="53"/>
                                        </p:tgtEl>
                                      </p:cBhvr>
                                    </p:animEffect>
                                  </p:childTnLst>
                                </p:cTn>
                              </p:par>
                              <p:par>
                                <p:cTn id="59" presetID="22" presetClass="entr" presetSubtype="4" fill="hold" nodeType="withEffect">
                                  <p:stCondLst>
                                    <p:cond delay="250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par>
                                <p:cTn id="62" presetID="17" presetClass="entr" presetSubtype="10" fill="hold" grpId="0" nodeType="withEffect">
                                  <p:stCondLst>
                                    <p:cond delay="2700"/>
                                  </p:stCondLst>
                                  <p:iterate type="lt">
                                    <p:tmPct val="10000"/>
                                  </p:iterate>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strVal val="#ppt_h"/>
                                          </p:val>
                                        </p:tav>
                                        <p:tav tm="100000">
                                          <p:val>
                                            <p:strVal val="#ppt_h"/>
                                          </p:val>
                                        </p:tav>
                                      </p:tavLst>
                                    </p:anim>
                                  </p:childTnLst>
                                </p:cTn>
                              </p:par>
                              <p:par>
                                <p:cTn id="66" presetID="22" presetClass="entr" presetSubtype="1" fill="hold" grpId="0" nodeType="withEffect">
                                  <p:stCondLst>
                                    <p:cond delay="2800"/>
                                  </p:stCondLst>
                                  <p:childTnLst>
                                    <p:set>
                                      <p:cBhvr>
                                        <p:cTn id="67" dur="1" fill="hold">
                                          <p:stCondLst>
                                            <p:cond delay="0"/>
                                          </p:stCondLst>
                                        </p:cTn>
                                        <p:tgtEl>
                                          <p:spTgt spid="50"/>
                                        </p:tgtEl>
                                        <p:attrNameLst>
                                          <p:attrName>style.visibility</p:attrName>
                                        </p:attrNameLst>
                                      </p:cBhvr>
                                      <p:to>
                                        <p:strVal val="visible"/>
                                      </p:to>
                                    </p:set>
                                    <p:animEffect transition="in" filter="wipe(up)">
                                      <p:cBhvr>
                                        <p:cTn id="6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44" grpId="0"/>
      <p:bldP spid="45" grpId="0"/>
      <p:bldP spid="46" grpId="0"/>
      <p:bldP spid="47" grpId="0"/>
      <p:bldP spid="49" grpId="0"/>
      <p:bldP spid="50" grpId="0"/>
      <p:bldP spid="52" grpId="0"/>
      <p:bldP spid="53" grpId="0"/>
      <p:bldP spid="55"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8" name="直接连接符 27"/>
          <p:cNvCxnSpPr/>
          <p:nvPr/>
        </p:nvCxnSpPr>
        <p:spPr>
          <a:xfrm flipH="1">
            <a:off x="3928711" y="539708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269803" y="539708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5099108" y="4226388"/>
            <a:ext cx="23413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4271403" y="4569276"/>
            <a:ext cx="234139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5926960" y="4569276"/>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25776" y="4699873"/>
            <a:ext cx="1313963" cy="133484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0" rIns="149684" bIns="74840" rtlCol="0" anchor="ctr"/>
          <a:lstStyle/>
          <a:p>
            <a:pPr algn="ctr"/>
            <a:endParaRPr lang="zh-CN" altLang="en-US">
              <a:latin typeface="微软雅黑" panose="020B0503020204020204" charset="-122"/>
              <a:ea typeface="微软雅黑" panose="020B0503020204020204" charset="-122"/>
            </a:endParaRPr>
          </a:p>
        </p:txBody>
      </p:sp>
      <p:sp>
        <p:nvSpPr>
          <p:cNvPr id="34" name="TextBox 33"/>
          <p:cNvSpPr txBox="1"/>
          <p:nvPr/>
        </p:nvSpPr>
        <p:spPr>
          <a:xfrm>
            <a:off x="2385982" y="4941533"/>
            <a:ext cx="1187771" cy="794385"/>
          </a:xfrm>
          <a:prstGeom prst="rect">
            <a:avLst/>
          </a:prstGeom>
          <a:noFill/>
        </p:spPr>
        <p:txBody>
          <a:bodyPr wrap="square" lIns="149684" tIns="74840" rIns="149684" bIns="74840" rtlCol="0">
            <a:spAutoFit/>
          </a:bodyPr>
          <a:lstStyle/>
          <a:p>
            <a:pPr algn="ctr"/>
            <a:r>
              <a:rPr lang="zh-CN" altLang="en-US" sz="2100" b="1" dirty="0">
                <a:solidFill>
                  <a:schemeClr val="bg1"/>
                </a:solidFill>
                <a:latin typeface="微软雅黑" panose="020B0503020204020204" charset="-122"/>
                <a:ea typeface="微软雅黑" panose="020B0503020204020204" charset="-122"/>
              </a:rPr>
              <a:t>添加</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关键字</a:t>
            </a:r>
          </a:p>
        </p:txBody>
      </p:sp>
      <p:grpSp>
        <p:nvGrpSpPr>
          <p:cNvPr id="35" name="组合 34"/>
          <p:cNvGrpSpPr/>
          <p:nvPr/>
        </p:nvGrpSpPr>
        <p:grpSpPr>
          <a:xfrm>
            <a:off x="5007939" y="3896421"/>
            <a:ext cx="2495952" cy="3565628"/>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40" name="Rectangle 11"/>
          <p:cNvSpPr>
            <a:spLocks noChangeArrowheads="1"/>
          </p:cNvSpPr>
          <p:nvPr/>
        </p:nvSpPr>
        <p:spPr bwMode="gray">
          <a:xfrm>
            <a:off x="5280571" y="4698149"/>
            <a:ext cx="1951357" cy="951230"/>
          </a:xfrm>
          <a:prstGeom prst="rect">
            <a:avLst/>
          </a:prstGeom>
          <a:noFill/>
          <a:ln>
            <a:noFill/>
          </a:ln>
        </p:spPr>
        <p:txBody>
          <a:bodyPr wrap="square" lIns="121908" tIns="60953" rIns="121908" bIns="60953">
            <a:spAutoFit/>
          </a:bodyPr>
          <a:lstStyle/>
          <a:p>
            <a:pPr algn="ctr"/>
            <a:r>
              <a:rPr lang="zh-CN" altLang="en-US" sz="2700" b="1" dirty="0">
                <a:solidFill>
                  <a:schemeClr val="bg1"/>
                </a:solidFill>
                <a:latin typeface="微软雅黑" panose="020B0503020204020204" charset="-122"/>
                <a:ea typeface="微软雅黑" panose="020B0503020204020204" charset="-122"/>
              </a:rPr>
              <a:t>点击添加</a:t>
            </a:r>
            <a:endParaRPr lang="en-US" altLang="zh-CN" sz="2700" b="1" dirty="0">
              <a:solidFill>
                <a:schemeClr val="bg1"/>
              </a:solidFill>
              <a:latin typeface="微软雅黑" panose="020B0503020204020204" charset="-122"/>
              <a:ea typeface="微软雅黑" panose="020B0503020204020204" charset="-122"/>
            </a:endParaRPr>
          </a:p>
          <a:p>
            <a:pPr algn="ctr"/>
            <a:r>
              <a:rPr lang="zh-CN" altLang="en-US" sz="2700" b="1" dirty="0">
                <a:solidFill>
                  <a:schemeClr val="bg1"/>
                </a:solidFill>
                <a:latin typeface="微软雅黑" panose="020B0503020204020204" charset="-122"/>
                <a:ea typeface="微软雅黑" panose="020B0503020204020204" charset="-122"/>
              </a:rPr>
              <a:t>标题内容</a:t>
            </a:r>
          </a:p>
        </p:txBody>
      </p:sp>
      <p:sp>
        <p:nvSpPr>
          <p:cNvPr id="41" name="椭圆 40"/>
          <p:cNvSpPr/>
          <p:nvPr/>
        </p:nvSpPr>
        <p:spPr>
          <a:xfrm>
            <a:off x="3315770" y="2410469"/>
            <a:ext cx="1313963" cy="133484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0" rIns="149684" bIns="74840" rtlCol="0" anchor="ctr"/>
          <a:lstStyle/>
          <a:p>
            <a:pPr algn="ctr"/>
            <a:endParaRPr lang="zh-CN" altLang="en-US">
              <a:latin typeface="微软雅黑" panose="020B0503020204020204" charset="-122"/>
              <a:ea typeface="微软雅黑" panose="020B0503020204020204" charset="-122"/>
            </a:endParaRPr>
          </a:p>
        </p:txBody>
      </p:sp>
      <p:sp>
        <p:nvSpPr>
          <p:cNvPr id="42" name="椭圆 41"/>
          <p:cNvSpPr/>
          <p:nvPr/>
        </p:nvSpPr>
        <p:spPr>
          <a:xfrm>
            <a:off x="5619727" y="1540829"/>
            <a:ext cx="1313963" cy="133484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0" rIns="149684" bIns="74840" rtlCol="0" anchor="ctr"/>
          <a:lstStyle/>
          <a:p>
            <a:pPr algn="ctr"/>
            <a:endParaRPr lang="zh-CN" altLang="en-US">
              <a:latin typeface="微软雅黑" panose="020B0503020204020204" charset="-122"/>
              <a:ea typeface="微软雅黑" panose="020B0503020204020204" charset="-122"/>
            </a:endParaRPr>
          </a:p>
        </p:txBody>
      </p:sp>
      <p:sp>
        <p:nvSpPr>
          <p:cNvPr id="68" name="椭圆 67"/>
          <p:cNvSpPr/>
          <p:nvPr/>
        </p:nvSpPr>
        <p:spPr>
          <a:xfrm>
            <a:off x="7827683" y="2482952"/>
            <a:ext cx="1313963" cy="133484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0" rIns="149684" bIns="74840" rtlCol="0" anchor="ctr"/>
          <a:lstStyle/>
          <a:p>
            <a:pPr algn="ctr"/>
            <a:endParaRPr lang="zh-CN" altLang="en-US">
              <a:latin typeface="微软雅黑" panose="020B0503020204020204" charset="-122"/>
              <a:ea typeface="微软雅黑" panose="020B0503020204020204" charset="-122"/>
            </a:endParaRPr>
          </a:p>
        </p:txBody>
      </p:sp>
      <p:sp>
        <p:nvSpPr>
          <p:cNvPr id="69" name="椭圆 68"/>
          <p:cNvSpPr/>
          <p:nvPr/>
        </p:nvSpPr>
        <p:spPr>
          <a:xfrm>
            <a:off x="8774536" y="4699873"/>
            <a:ext cx="1313963" cy="1334843"/>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4" tIns="74840" rIns="149684" bIns="74840" rtlCol="0" anchor="ctr"/>
          <a:lstStyle/>
          <a:p>
            <a:pPr algn="ctr"/>
            <a:endParaRPr lang="zh-CN" altLang="en-US">
              <a:latin typeface="微软雅黑" panose="020B0503020204020204" charset="-122"/>
              <a:ea typeface="微软雅黑" panose="020B0503020204020204" charset="-122"/>
            </a:endParaRPr>
          </a:p>
        </p:txBody>
      </p:sp>
      <p:sp>
        <p:nvSpPr>
          <p:cNvPr id="70" name="TextBox 69"/>
          <p:cNvSpPr txBox="1"/>
          <p:nvPr/>
        </p:nvSpPr>
        <p:spPr>
          <a:xfrm>
            <a:off x="3381756" y="2665065"/>
            <a:ext cx="1187771" cy="794385"/>
          </a:xfrm>
          <a:prstGeom prst="rect">
            <a:avLst/>
          </a:prstGeom>
          <a:noFill/>
        </p:spPr>
        <p:txBody>
          <a:bodyPr wrap="square" lIns="149684" tIns="74840" rIns="149684" bIns="74840" rtlCol="0">
            <a:spAutoFit/>
          </a:bodyPr>
          <a:lstStyle/>
          <a:p>
            <a:pPr algn="ctr"/>
            <a:r>
              <a:rPr lang="zh-CN" altLang="en-US" sz="2100" b="1" dirty="0">
                <a:solidFill>
                  <a:schemeClr val="bg1"/>
                </a:solidFill>
                <a:latin typeface="微软雅黑" panose="020B0503020204020204" charset="-122"/>
                <a:ea typeface="微软雅黑" panose="020B0503020204020204" charset="-122"/>
              </a:rPr>
              <a:t>添加</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关键字</a:t>
            </a:r>
          </a:p>
        </p:txBody>
      </p:sp>
      <p:sp>
        <p:nvSpPr>
          <p:cNvPr id="71" name="TextBox 70"/>
          <p:cNvSpPr txBox="1"/>
          <p:nvPr/>
        </p:nvSpPr>
        <p:spPr>
          <a:xfrm>
            <a:off x="5685712" y="1801569"/>
            <a:ext cx="1187771" cy="794385"/>
          </a:xfrm>
          <a:prstGeom prst="rect">
            <a:avLst/>
          </a:prstGeom>
          <a:noFill/>
        </p:spPr>
        <p:txBody>
          <a:bodyPr wrap="square" lIns="149684" tIns="74840" rIns="149684" bIns="74840" rtlCol="0">
            <a:spAutoFit/>
          </a:bodyPr>
          <a:lstStyle/>
          <a:p>
            <a:pPr algn="ctr"/>
            <a:r>
              <a:rPr lang="zh-CN" altLang="en-US" sz="2100" b="1" dirty="0">
                <a:solidFill>
                  <a:schemeClr val="bg1"/>
                </a:solidFill>
                <a:latin typeface="微软雅黑" panose="020B0503020204020204" charset="-122"/>
                <a:ea typeface="微软雅黑" panose="020B0503020204020204" charset="-122"/>
              </a:rPr>
              <a:t>添加</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关键字</a:t>
            </a:r>
          </a:p>
        </p:txBody>
      </p:sp>
      <p:sp>
        <p:nvSpPr>
          <p:cNvPr id="72" name="TextBox 71"/>
          <p:cNvSpPr txBox="1"/>
          <p:nvPr/>
        </p:nvSpPr>
        <p:spPr>
          <a:xfrm>
            <a:off x="7893671" y="2722013"/>
            <a:ext cx="1187771" cy="794385"/>
          </a:xfrm>
          <a:prstGeom prst="rect">
            <a:avLst/>
          </a:prstGeom>
          <a:noFill/>
        </p:spPr>
        <p:txBody>
          <a:bodyPr wrap="square" lIns="149684" tIns="74840" rIns="149684" bIns="74840" rtlCol="0">
            <a:spAutoFit/>
          </a:bodyPr>
          <a:lstStyle/>
          <a:p>
            <a:pPr algn="ctr"/>
            <a:r>
              <a:rPr lang="zh-CN" altLang="en-US" sz="2100" b="1" dirty="0">
                <a:solidFill>
                  <a:schemeClr val="bg1"/>
                </a:solidFill>
                <a:latin typeface="微软雅黑" panose="020B0503020204020204" charset="-122"/>
                <a:ea typeface="微软雅黑" panose="020B0503020204020204" charset="-122"/>
              </a:rPr>
              <a:t>添加</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关键字</a:t>
            </a:r>
          </a:p>
        </p:txBody>
      </p:sp>
      <p:sp>
        <p:nvSpPr>
          <p:cNvPr id="73" name="TextBox 72"/>
          <p:cNvSpPr txBox="1"/>
          <p:nvPr/>
        </p:nvSpPr>
        <p:spPr>
          <a:xfrm>
            <a:off x="8853652" y="4942631"/>
            <a:ext cx="1187771" cy="794385"/>
          </a:xfrm>
          <a:prstGeom prst="rect">
            <a:avLst/>
          </a:prstGeom>
          <a:noFill/>
        </p:spPr>
        <p:txBody>
          <a:bodyPr wrap="square" lIns="149684" tIns="74840" rIns="149684" bIns="74840" rtlCol="0">
            <a:spAutoFit/>
          </a:bodyPr>
          <a:lstStyle/>
          <a:p>
            <a:pPr algn="ctr"/>
            <a:r>
              <a:rPr lang="zh-CN" altLang="en-US" sz="2100" b="1" dirty="0">
                <a:solidFill>
                  <a:schemeClr val="bg1"/>
                </a:solidFill>
                <a:latin typeface="微软雅黑" panose="020B0503020204020204" charset="-122"/>
                <a:ea typeface="微软雅黑" panose="020B0503020204020204" charset="-122"/>
              </a:rPr>
              <a:t>添加</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关键字</a:t>
            </a:r>
          </a:p>
        </p:txBody>
      </p:sp>
      <p:grpSp>
        <p:nvGrpSpPr>
          <p:cNvPr id="74" name="组合 73"/>
          <p:cNvGrpSpPr/>
          <p:nvPr/>
        </p:nvGrpSpPr>
        <p:grpSpPr>
          <a:xfrm>
            <a:off x="1173798" y="1413377"/>
            <a:ext cx="3884284" cy="333375"/>
            <a:chOff x="539552" y="1182027"/>
            <a:chExt cx="2913592" cy="250031"/>
          </a:xfrm>
        </p:grpSpPr>
        <p:sp>
          <p:nvSpPr>
            <p:cNvPr id="75" name="TextBox 74"/>
            <p:cNvSpPr txBox="1"/>
            <p:nvPr/>
          </p:nvSpPr>
          <p:spPr>
            <a:xfrm>
              <a:off x="728900" y="1182027"/>
              <a:ext cx="2724244" cy="25003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点击输入本页需要详写的文字内容，简明扼要，此为概念图解，根据您的具体内容酌情修改。</a:t>
              </a: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2397">
        <p:blinds dir="vert"/>
      </p:transition>
    </mc:Choice>
    <mc:Fallback xmlns="">
      <p:transition spd="slow" advTm="23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childTnLst>
                          </p:cTn>
                        </p:par>
                        <p:par>
                          <p:cTn id="19" fill="hold">
                            <p:stCondLst>
                              <p:cond delay="0"/>
                            </p:stCondLst>
                            <p:childTnLst>
                              <p:par>
                                <p:cTn id="20" presetID="2" presetClass="entr" presetSubtype="4"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ppt_x"/>
                                          </p:val>
                                        </p:tav>
                                        <p:tav tm="100000">
                                          <p:val>
                                            <p:strVal val="#ppt_x"/>
                                          </p:val>
                                        </p:tav>
                                      </p:tavLst>
                                    </p:anim>
                                    <p:anim calcmode="lin" valueType="num">
                                      <p:cBhvr additive="base">
                                        <p:cTn id="27" dur="500" fill="hold"/>
                                        <p:tgtEl>
                                          <p:spTgt spid="35"/>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53" presetClass="entr" presetSubtype="16"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53" presetClass="entr" presetSubtype="16"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300" fill="hold"/>
                                        <p:tgtEl>
                                          <p:spTgt spid="33"/>
                                        </p:tgtEl>
                                        <p:attrNameLst>
                                          <p:attrName>ppt_w</p:attrName>
                                        </p:attrNameLst>
                                      </p:cBhvr>
                                      <p:tavLst>
                                        <p:tav tm="0">
                                          <p:val>
                                            <p:fltVal val="0"/>
                                          </p:val>
                                        </p:tav>
                                        <p:tav tm="100000">
                                          <p:val>
                                            <p:strVal val="#ppt_w"/>
                                          </p:val>
                                        </p:tav>
                                      </p:tavLst>
                                    </p:anim>
                                    <p:anim calcmode="lin" valueType="num">
                                      <p:cBhvr>
                                        <p:cTn id="58" dur="300" fill="hold"/>
                                        <p:tgtEl>
                                          <p:spTgt spid="33"/>
                                        </p:tgtEl>
                                        <p:attrNameLst>
                                          <p:attrName>ppt_h</p:attrName>
                                        </p:attrNameLst>
                                      </p:cBhvr>
                                      <p:tavLst>
                                        <p:tav tm="0">
                                          <p:val>
                                            <p:fltVal val="0"/>
                                          </p:val>
                                        </p:tav>
                                        <p:tav tm="100000">
                                          <p:val>
                                            <p:strVal val="#ppt_h"/>
                                          </p:val>
                                        </p:tav>
                                      </p:tavLst>
                                    </p:anim>
                                    <p:animEffect transition="in" filter="fade">
                                      <p:cBhvr>
                                        <p:cTn id="59" dur="300"/>
                                        <p:tgtEl>
                                          <p:spTgt spid="3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childTnLst>
                          </p:cTn>
                        </p:par>
                        <p:par>
                          <p:cTn id="65" fill="hold">
                            <p:stCondLst>
                              <p:cond delay="1500"/>
                            </p:stCondLst>
                            <p:childTnLst>
                              <p:par>
                                <p:cTn id="66" presetID="53" presetClass="entr" presetSubtype="16"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300" fill="hold"/>
                                        <p:tgtEl>
                                          <p:spTgt spid="41"/>
                                        </p:tgtEl>
                                        <p:attrNameLst>
                                          <p:attrName>ppt_w</p:attrName>
                                        </p:attrNameLst>
                                      </p:cBhvr>
                                      <p:tavLst>
                                        <p:tav tm="0">
                                          <p:val>
                                            <p:fltVal val="0"/>
                                          </p:val>
                                        </p:tav>
                                        <p:tav tm="100000">
                                          <p:val>
                                            <p:strVal val="#ppt_w"/>
                                          </p:val>
                                        </p:tav>
                                      </p:tavLst>
                                    </p:anim>
                                    <p:anim calcmode="lin" valueType="num">
                                      <p:cBhvr>
                                        <p:cTn id="69" dur="300" fill="hold"/>
                                        <p:tgtEl>
                                          <p:spTgt spid="41"/>
                                        </p:tgtEl>
                                        <p:attrNameLst>
                                          <p:attrName>ppt_h</p:attrName>
                                        </p:attrNameLst>
                                      </p:cBhvr>
                                      <p:tavLst>
                                        <p:tav tm="0">
                                          <p:val>
                                            <p:fltVal val="0"/>
                                          </p:val>
                                        </p:tav>
                                        <p:tav tm="100000">
                                          <p:val>
                                            <p:strVal val="#ppt_h"/>
                                          </p:val>
                                        </p:tav>
                                      </p:tavLst>
                                    </p:anim>
                                    <p:animEffect transition="in" filter="fade">
                                      <p:cBhvr>
                                        <p:cTn id="70" dur="300"/>
                                        <p:tgtEl>
                                          <p:spTgt spid="4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p:cTn id="73" dur="500" fill="hold"/>
                                        <p:tgtEl>
                                          <p:spTgt spid="70"/>
                                        </p:tgtEl>
                                        <p:attrNameLst>
                                          <p:attrName>ppt_w</p:attrName>
                                        </p:attrNameLst>
                                      </p:cBhvr>
                                      <p:tavLst>
                                        <p:tav tm="0">
                                          <p:val>
                                            <p:fltVal val="0"/>
                                          </p:val>
                                        </p:tav>
                                        <p:tav tm="100000">
                                          <p:val>
                                            <p:strVal val="#ppt_w"/>
                                          </p:val>
                                        </p:tav>
                                      </p:tavLst>
                                    </p:anim>
                                    <p:anim calcmode="lin" valueType="num">
                                      <p:cBhvr>
                                        <p:cTn id="74" dur="500" fill="hold"/>
                                        <p:tgtEl>
                                          <p:spTgt spid="70"/>
                                        </p:tgtEl>
                                        <p:attrNameLst>
                                          <p:attrName>ppt_h</p:attrName>
                                        </p:attrNameLst>
                                      </p:cBhvr>
                                      <p:tavLst>
                                        <p:tav tm="0">
                                          <p:val>
                                            <p:fltVal val="0"/>
                                          </p:val>
                                        </p:tav>
                                        <p:tav tm="100000">
                                          <p:val>
                                            <p:strVal val="#ppt_h"/>
                                          </p:val>
                                        </p:tav>
                                      </p:tavLst>
                                    </p:anim>
                                    <p:animEffect transition="in" filter="fade">
                                      <p:cBhvr>
                                        <p:cTn id="75" dur="500"/>
                                        <p:tgtEl>
                                          <p:spTgt spid="70"/>
                                        </p:tgtEl>
                                      </p:cBhvr>
                                    </p:animEffect>
                                  </p:childTnLst>
                                </p:cTn>
                              </p:par>
                            </p:childTnLst>
                          </p:cTn>
                        </p:par>
                        <p:par>
                          <p:cTn id="76" fill="hold">
                            <p:stCondLst>
                              <p:cond delay="20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300" fill="hold"/>
                                        <p:tgtEl>
                                          <p:spTgt spid="42"/>
                                        </p:tgtEl>
                                        <p:attrNameLst>
                                          <p:attrName>ppt_w</p:attrName>
                                        </p:attrNameLst>
                                      </p:cBhvr>
                                      <p:tavLst>
                                        <p:tav tm="0">
                                          <p:val>
                                            <p:fltVal val="0"/>
                                          </p:val>
                                        </p:tav>
                                        <p:tav tm="100000">
                                          <p:val>
                                            <p:strVal val="#ppt_w"/>
                                          </p:val>
                                        </p:tav>
                                      </p:tavLst>
                                    </p:anim>
                                    <p:anim calcmode="lin" valueType="num">
                                      <p:cBhvr>
                                        <p:cTn id="80" dur="300" fill="hold"/>
                                        <p:tgtEl>
                                          <p:spTgt spid="42"/>
                                        </p:tgtEl>
                                        <p:attrNameLst>
                                          <p:attrName>ppt_h</p:attrName>
                                        </p:attrNameLst>
                                      </p:cBhvr>
                                      <p:tavLst>
                                        <p:tav tm="0">
                                          <p:val>
                                            <p:fltVal val="0"/>
                                          </p:val>
                                        </p:tav>
                                        <p:tav tm="100000">
                                          <p:val>
                                            <p:strVal val="#ppt_h"/>
                                          </p:val>
                                        </p:tav>
                                      </p:tavLst>
                                    </p:anim>
                                    <p:animEffect transition="in" filter="fade">
                                      <p:cBhvr>
                                        <p:cTn id="81" dur="300"/>
                                        <p:tgtEl>
                                          <p:spTgt spid="4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71"/>
                                        </p:tgtEl>
                                        <p:attrNameLst>
                                          <p:attrName>style.visibility</p:attrName>
                                        </p:attrNameLst>
                                      </p:cBhvr>
                                      <p:to>
                                        <p:strVal val="visible"/>
                                      </p:to>
                                    </p:set>
                                    <p:anim calcmode="lin" valueType="num">
                                      <p:cBhvr>
                                        <p:cTn id="84" dur="500" fill="hold"/>
                                        <p:tgtEl>
                                          <p:spTgt spid="71"/>
                                        </p:tgtEl>
                                        <p:attrNameLst>
                                          <p:attrName>ppt_w</p:attrName>
                                        </p:attrNameLst>
                                      </p:cBhvr>
                                      <p:tavLst>
                                        <p:tav tm="0">
                                          <p:val>
                                            <p:fltVal val="0"/>
                                          </p:val>
                                        </p:tav>
                                        <p:tav tm="100000">
                                          <p:val>
                                            <p:strVal val="#ppt_w"/>
                                          </p:val>
                                        </p:tav>
                                      </p:tavLst>
                                    </p:anim>
                                    <p:anim calcmode="lin" valueType="num">
                                      <p:cBhvr>
                                        <p:cTn id="85" dur="500" fill="hold"/>
                                        <p:tgtEl>
                                          <p:spTgt spid="71"/>
                                        </p:tgtEl>
                                        <p:attrNameLst>
                                          <p:attrName>ppt_h</p:attrName>
                                        </p:attrNameLst>
                                      </p:cBhvr>
                                      <p:tavLst>
                                        <p:tav tm="0">
                                          <p:val>
                                            <p:fltVal val="0"/>
                                          </p:val>
                                        </p:tav>
                                        <p:tav tm="100000">
                                          <p:val>
                                            <p:strVal val="#ppt_h"/>
                                          </p:val>
                                        </p:tav>
                                      </p:tavLst>
                                    </p:anim>
                                    <p:animEffect transition="in" filter="fade">
                                      <p:cBhvr>
                                        <p:cTn id="86" dur="500"/>
                                        <p:tgtEl>
                                          <p:spTgt spid="71"/>
                                        </p:tgtEl>
                                      </p:cBhvr>
                                    </p:animEffect>
                                  </p:childTnLst>
                                </p:cTn>
                              </p:par>
                            </p:childTnLst>
                          </p:cTn>
                        </p:par>
                        <p:par>
                          <p:cTn id="87" fill="hold">
                            <p:stCondLst>
                              <p:cond delay="2500"/>
                            </p:stCondLst>
                            <p:childTnLst>
                              <p:par>
                                <p:cTn id="88" presetID="53" presetClass="entr" presetSubtype="16" fill="hold" grpId="0"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300" fill="hold"/>
                                        <p:tgtEl>
                                          <p:spTgt spid="68"/>
                                        </p:tgtEl>
                                        <p:attrNameLst>
                                          <p:attrName>ppt_w</p:attrName>
                                        </p:attrNameLst>
                                      </p:cBhvr>
                                      <p:tavLst>
                                        <p:tav tm="0">
                                          <p:val>
                                            <p:fltVal val="0"/>
                                          </p:val>
                                        </p:tav>
                                        <p:tav tm="100000">
                                          <p:val>
                                            <p:strVal val="#ppt_w"/>
                                          </p:val>
                                        </p:tav>
                                      </p:tavLst>
                                    </p:anim>
                                    <p:anim calcmode="lin" valueType="num">
                                      <p:cBhvr>
                                        <p:cTn id="91" dur="300" fill="hold"/>
                                        <p:tgtEl>
                                          <p:spTgt spid="68"/>
                                        </p:tgtEl>
                                        <p:attrNameLst>
                                          <p:attrName>ppt_h</p:attrName>
                                        </p:attrNameLst>
                                      </p:cBhvr>
                                      <p:tavLst>
                                        <p:tav tm="0">
                                          <p:val>
                                            <p:fltVal val="0"/>
                                          </p:val>
                                        </p:tav>
                                        <p:tav tm="100000">
                                          <p:val>
                                            <p:strVal val="#ppt_h"/>
                                          </p:val>
                                        </p:tav>
                                      </p:tavLst>
                                    </p:anim>
                                    <p:animEffect transition="in" filter="fade">
                                      <p:cBhvr>
                                        <p:cTn id="92" dur="300"/>
                                        <p:tgtEl>
                                          <p:spTgt spid="6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 calcmode="lin" valueType="num">
                                      <p:cBhvr>
                                        <p:cTn id="95" dur="500" fill="hold"/>
                                        <p:tgtEl>
                                          <p:spTgt spid="72"/>
                                        </p:tgtEl>
                                        <p:attrNameLst>
                                          <p:attrName>ppt_w</p:attrName>
                                        </p:attrNameLst>
                                      </p:cBhvr>
                                      <p:tavLst>
                                        <p:tav tm="0">
                                          <p:val>
                                            <p:fltVal val="0"/>
                                          </p:val>
                                        </p:tav>
                                        <p:tav tm="100000">
                                          <p:val>
                                            <p:strVal val="#ppt_w"/>
                                          </p:val>
                                        </p:tav>
                                      </p:tavLst>
                                    </p:anim>
                                    <p:anim calcmode="lin" valueType="num">
                                      <p:cBhvr>
                                        <p:cTn id="96" dur="500" fill="hold"/>
                                        <p:tgtEl>
                                          <p:spTgt spid="72"/>
                                        </p:tgtEl>
                                        <p:attrNameLst>
                                          <p:attrName>ppt_h</p:attrName>
                                        </p:attrNameLst>
                                      </p:cBhvr>
                                      <p:tavLst>
                                        <p:tav tm="0">
                                          <p:val>
                                            <p:fltVal val="0"/>
                                          </p:val>
                                        </p:tav>
                                        <p:tav tm="100000">
                                          <p:val>
                                            <p:strVal val="#ppt_h"/>
                                          </p:val>
                                        </p:tav>
                                      </p:tavLst>
                                    </p:anim>
                                    <p:animEffect transition="in" filter="fade">
                                      <p:cBhvr>
                                        <p:cTn id="97" dur="500"/>
                                        <p:tgtEl>
                                          <p:spTgt spid="72"/>
                                        </p:tgtEl>
                                      </p:cBhvr>
                                    </p:animEffect>
                                  </p:childTnLst>
                                </p:cTn>
                              </p:par>
                            </p:childTnLst>
                          </p:cTn>
                        </p:par>
                        <p:par>
                          <p:cTn id="98" fill="hold">
                            <p:stCondLst>
                              <p:cond delay="3000"/>
                            </p:stCondLst>
                            <p:childTnLst>
                              <p:par>
                                <p:cTn id="99" presetID="53" presetClass="entr" presetSubtype="16"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 calcmode="lin" valueType="num">
                                      <p:cBhvr>
                                        <p:cTn id="101" dur="300" fill="hold"/>
                                        <p:tgtEl>
                                          <p:spTgt spid="69"/>
                                        </p:tgtEl>
                                        <p:attrNameLst>
                                          <p:attrName>ppt_w</p:attrName>
                                        </p:attrNameLst>
                                      </p:cBhvr>
                                      <p:tavLst>
                                        <p:tav tm="0">
                                          <p:val>
                                            <p:fltVal val="0"/>
                                          </p:val>
                                        </p:tav>
                                        <p:tav tm="100000">
                                          <p:val>
                                            <p:strVal val="#ppt_w"/>
                                          </p:val>
                                        </p:tav>
                                      </p:tavLst>
                                    </p:anim>
                                    <p:anim calcmode="lin" valueType="num">
                                      <p:cBhvr>
                                        <p:cTn id="102" dur="300" fill="hold"/>
                                        <p:tgtEl>
                                          <p:spTgt spid="69"/>
                                        </p:tgtEl>
                                        <p:attrNameLst>
                                          <p:attrName>ppt_h</p:attrName>
                                        </p:attrNameLst>
                                      </p:cBhvr>
                                      <p:tavLst>
                                        <p:tav tm="0">
                                          <p:val>
                                            <p:fltVal val="0"/>
                                          </p:val>
                                        </p:tav>
                                        <p:tav tm="100000">
                                          <p:val>
                                            <p:strVal val="#ppt_h"/>
                                          </p:val>
                                        </p:tav>
                                      </p:tavLst>
                                    </p:anim>
                                    <p:animEffect transition="in" filter="fade">
                                      <p:cBhvr>
                                        <p:cTn id="103" dur="300"/>
                                        <p:tgtEl>
                                          <p:spTgt spid="69"/>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73"/>
                                        </p:tgtEl>
                                        <p:attrNameLst>
                                          <p:attrName>style.visibility</p:attrName>
                                        </p:attrNameLst>
                                      </p:cBhvr>
                                      <p:to>
                                        <p:strVal val="visible"/>
                                      </p:to>
                                    </p:set>
                                    <p:anim calcmode="lin" valueType="num">
                                      <p:cBhvr>
                                        <p:cTn id="106" dur="500" fill="hold"/>
                                        <p:tgtEl>
                                          <p:spTgt spid="73"/>
                                        </p:tgtEl>
                                        <p:attrNameLst>
                                          <p:attrName>ppt_w</p:attrName>
                                        </p:attrNameLst>
                                      </p:cBhvr>
                                      <p:tavLst>
                                        <p:tav tm="0">
                                          <p:val>
                                            <p:fltVal val="0"/>
                                          </p:val>
                                        </p:tav>
                                        <p:tav tm="100000">
                                          <p:val>
                                            <p:strVal val="#ppt_w"/>
                                          </p:val>
                                        </p:tav>
                                      </p:tavLst>
                                    </p:anim>
                                    <p:anim calcmode="lin" valueType="num">
                                      <p:cBhvr>
                                        <p:cTn id="107" dur="500" fill="hold"/>
                                        <p:tgtEl>
                                          <p:spTgt spid="73"/>
                                        </p:tgtEl>
                                        <p:attrNameLst>
                                          <p:attrName>ppt_h</p:attrName>
                                        </p:attrNameLst>
                                      </p:cBhvr>
                                      <p:tavLst>
                                        <p:tav tm="0">
                                          <p:val>
                                            <p:fltVal val="0"/>
                                          </p:val>
                                        </p:tav>
                                        <p:tav tm="100000">
                                          <p:val>
                                            <p:strVal val="#ppt_h"/>
                                          </p:val>
                                        </p:tav>
                                      </p:tavLst>
                                    </p:anim>
                                    <p:animEffect transition="in" filter="fade">
                                      <p:cBhvr>
                                        <p:cTn id="108" dur="500"/>
                                        <p:tgtEl>
                                          <p:spTgt spid="73"/>
                                        </p:tgtEl>
                                      </p:cBhvr>
                                    </p:animEffect>
                                  </p:childTnLst>
                                </p:cTn>
                              </p:par>
                            </p:childTnLst>
                          </p:cTn>
                        </p:par>
                        <p:par>
                          <p:cTn id="109" fill="hold">
                            <p:stCondLst>
                              <p:cond delay="3500"/>
                            </p:stCondLst>
                            <p:childTnLst>
                              <p:par>
                                <p:cTn id="110" presetID="22" presetClass="entr" presetSubtype="8" fill="hold" nodeType="afterEffect">
                                  <p:stCondLst>
                                    <p:cond delay="0"/>
                                  </p:stCondLst>
                                  <p:childTnLst>
                                    <p:set>
                                      <p:cBhvr>
                                        <p:cTn id="111" dur="1" fill="hold">
                                          <p:stCondLst>
                                            <p:cond delay="0"/>
                                          </p:stCondLst>
                                        </p:cTn>
                                        <p:tgtEl>
                                          <p:spTgt spid="74"/>
                                        </p:tgtEl>
                                        <p:attrNameLst>
                                          <p:attrName>style.visibility</p:attrName>
                                        </p:attrNameLst>
                                      </p:cBhvr>
                                      <p:to>
                                        <p:strVal val="visible"/>
                                      </p:to>
                                    </p:set>
                                    <p:animEffect transition="in" filter="wipe(left)">
                                      <p:cBhvr>
                                        <p:cTn id="11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33" grpId="0" bldLvl="0" animBg="1"/>
      <p:bldP spid="34" grpId="0"/>
      <p:bldP spid="40" grpId="0"/>
      <p:bldP spid="41" grpId="0" bldLvl="0" animBg="1"/>
      <p:bldP spid="42" grpId="0" bldLvl="0" animBg="1"/>
      <p:bldP spid="68" grpId="0" bldLvl="0" animBg="1"/>
      <p:bldP spid="69" grpId="0" bldLvl="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Freeform 42"/>
          <p:cNvSpPr/>
          <p:nvPr/>
        </p:nvSpPr>
        <p:spPr bwMode="auto">
          <a:xfrm>
            <a:off x="2432247" y="1755339"/>
            <a:ext cx="2937919"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69" tIns="41384" rIns="82769" bIns="41384"/>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 name="Freeform 42"/>
          <p:cNvSpPr/>
          <p:nvPr/>
        </p:nvSpPr>
        <p:spPr bwMode="auto">
          <a:xfrm flipH="1">
            <a:off x="6763671" y="1755339"/>
            <a:ext cx="2937919"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69" tIns="41384" rIns="82769" bIns="41384"/>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2" name="Freeform 42"/>
          <p:cNvSpPr/>
          <p:nvPr/>
        </p:nvSpPr>
        <p:spPr bwMode="auto">
          <a:xfrm flipV="1">
            <a:off x="2432247" y="4775183"/>
            <a:ext cx="2937919"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69" tIns="41384" rIns="82769" bIns="41384"/>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3" name="Freeform 42"/>
          <p:cNvSpPr/>
          <p:nvPr/>
        </p:nvSpPr>
        <p:spPr bwMode="auto">
          <a:xfrm flipH="1" flipV="1">
            <a:off x="6763671" y="4775183"/>
            <a:ext cx="2937919"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69" tIns="41384" rIns="82769" bIns="41384"/>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4" name="矩形 32"/>
          <p:cNvSpPr>
            <a:spLocks noChangeArrowheads="1"/>
          </p:cNvSpPr>
          <p:nvPr/>
        </p:nvSpPr>
        <p:spPr bwMode="auto">
          <a:xfrm>
            <a:off x="1395" y="3143690"/>
            <a:ext cx="12190413" cy="1043060"/>
          </a:xfrm>
          <a:prstGeom prst="rect">
            <a:avLst/>
          </a:prstGeom>
          <a:solidFill>
            <a:schemeClr val="bg1">
              <a:lumMod val="85000"/>
            </a:schemeClr>
          </a:solidFill>
          <a:ln>
            <a:noFill/>
          </a:ln>
        </p:spPr>
        <p:txBody>
          <a:bodyPr lIns="82769" tIns="41384" rIns="82769" bIns="41384"/>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charset="-122"/>
            </a:endParaRPr>
          </a:p>
        </p:txBody>
      </p:sp>
      <p:sp>
        <p:nvSpPr>
          <p:cNvPr id="35" name="TextBox 33"/>
          <p:cNvSpPr txBox="1">
            <a:spLocks noChangeArrowheads="1"/>
          </p:cNvSpPr>
          <p:nvPr/>
        </p:nvSpPr>
        <p:spPr bwMode="auto">
          <a:xfrm>
            <a:off x="4656442" y="3440063"/>
            <a:ext cx="2705100" cy="389890"/>
          </a:xfrm>
          <a:prstGeom prst="rect">
            <a:avLst/>
          </a:prstGeom>
          <a:noFill/>
          <a:ln>
            <a:noFill/>
          </a:ln>
        </p:spPr>
        <p:txBody>
          <a:bodyPr wrap="none"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lumMod val="75000"/>
                    <a:lumOff val="25000"/>
                  </a:schemeClr>
                </a:solidFill>
                <a:latin typeface="微软雅黑" panose="020B0503020204020204" charset="-122"/>
              </a:rPr>
              <a:t>点击添加表述内容标题</a:t>
            </a:r>
          </a:p>
        </p:txBody>
      </p:sp>
      <p:grpSp>
        <p:nvGrpSpPr>
          <p:cNvPr id="36" name="组合 34"/>
          <p:cNvGrpSpPr/>
          <p:nvPr/>
        </p:nvGrpSpPr>
        <p:grpSpPr bwMode="auto">
          <a:xfrm>
            <a:off x="1925115" y="2361036"/>
            <a:ext cx="1044433" cy="1047377"/>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lumMod val="75000"/>
                    <a:lumOff val="25000"/>
                  </a:schemeClr>
                </a:solidFill>
                <a:latin typeface="微软雅黑" panose="020B050302020402020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39" name="组合 37"/>
          <p:cNvGrpSpPr/>
          <p:nvPr/>
        </p:nvGrpSpPr>
        <p:grpSpPr bwMode="auto">
          <a:xfrm>
            <a:off x="1948102" y="3788232"/>
            <a:ext cx="1044433" cy="1047377"/>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lumMod val="75000"/>
                    <a:lumOff val="25000"/>
                  </a:schemeClr>
                </a:solidFill>
                <a:latin typeface="微软雅黑" panose="020B050302020402020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42" name="组合 40"/>
          <p:cNvGrpSpPr/>
          <p:nvPr/>
        </p:nvGrpSpPr>
        <p:grpSpPr bwMode="auto">
          <a:xfrm>
            <a:off x="9136991" y="2389808"/>
            <a:ext cx="1045871" cy="1047377"/>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lumMod val="75000"/>
                    <a:lumOff val="25000"/>
                  </a:schemeClr>
                </a:solidFill>
                <a:latin typeface="微软雅黑" panose="020B050302020402020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45" name="组合 43"/>
          <p:cNvGrpSpPr/>
          <p:nvPr/>
        </p:nvGrpSpPr>
        <p:grpSpPr bwMode="auto">
          <a:xfrm>
            <a:off x="9180091" y="3815568"/>
            <a:ext cx="1044433" cy="1047377"/>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lumMod val="75000"/>
                    <a:lumOff val="25000"/>
                  </a:schemeClr>
                </a:solidFill>
                <a:latin typeface="微软雅黑" panose="020B050302020402020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48" name="TextBox 46"/>
          <p:cNvSpPr txBox="1">
            <a:spLocks noChangeArrowheads="1"/>
          </p:cNvSpPr>
          <p:nvPr/>
        </p:nvSpPr>
        <p:spPr bwMode="auto">
          <a:xfrm>
            <a:off x="3055744" y="1345306"/>
            <a:ext cx="1936271"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900" b="1" dirty="0">
                <a:solidFill>
                  <a:schemeClr val="tx1">
                    <a:lumMod val="75000"/>
                    <a:lumOff val="25000"/>
                  </a:schemeClr>
                </a:solidFill>
                <a:latin typeface="微软雅黑" panose="020B0503020204020204" charset="-122"/>
              </a:rPr>
              <a:t>添加标题内容</a:t>
            </a:r>
          </a:p>
        </p:txBody>
      </p:sp>
      <p:sp>
        <p:nvSpPr>
          <p:cNvPr id="49" name="TextBox 47"/>
          <p:cNvSpPr txBox="1">
            <a:spLocks noChangeArrowheads="1"/>
          </p:cNvSpPr>
          <p:nvPr/>
        </p:nvSpPr>
        <p:spPr bwMode="auto">
          <a:xfrm>
            <a:off x="2986787" y="1867376"/>
            <a:ext cx="2346024" cy="94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dirty="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7436018" y="1345306"/>
            <a:ext cx="193801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tx1">
                    <a:lumMod val="75000"/>
                    <a:lumOff val="25000"/>
                  </a:schemeClr>
                </a:solidFill>
                <a:latin typeface="微软雅黑" panose="020B0503020204020204" charset="-122"/>
              </a:rPr>
              <a:t>添加标题内容</a:t>
            </a:r>
          </a:p>
        </p:txBody>
      </p:sp>
      <p:sp>
        <p:nvSpPr>
          <p:cNvPr id="51" name="TextBox 49"/>
          <p:cNvSpPr txBox="1">
            <a:spLocks noChangeArrowheads="1"/>
          </p:cNvSpPr>
          <p:nvPr/>
        </p:nvSpPr>
        <p:spPr bwMode="auto">
          <a:xfrm>
            <a:off x="6769419" y="1867376"/>
            <a:ext cx="2346024" cy="94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3055744" y="5491658"/>
            <a:ext cx="1936271"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900" b="1" dirty="0">
                <a:solidFill>
                  <a:schemeClr val="tx1">
                    <a:lumMod val="75000"/>
                    <a:lumOff val="25000"/>
                  </a:schemeClr>
                </a:solidFill>
                <a:latin typeface="微软雅黑" panose="020B0503020204020204" charset="-122"/>
              </a:rPr>
              <a:t>添加标题内容</a:t>
            </a:r>
          </a:p>
        </p:txBody>
      </p:sp>
      <p:sp>
        <p:nvSpPr>
          <p:cNvPr id="53" name="TextBox 51"/>
          <p:cNvSpPr txBox="1">
            <a:spLocks noChangeArrowheads="1"/>
          </p:cNvSpPr>
          <p:nvPr/>
        </p:nvSpPr>
        <p:spPr bwMode="auto">
          <a:xfrm>
            <a:off x="2986787" y="4393746"/>
            <a:ext cx="2346024" cy="94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7436018" y="5491658"/>
            <a:ext cx="193801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tx1">
                    <a:lumMod val="75000"/>
                    <a:lumOff val="25000"/>
                  </a:schemeClr>
                </a:solidFill>
                <a:latin typeface="微软雅黑" panose="020B0503020204020204" charset="-122"/>
              </a:rPr>
              <a:t>添加标题内容</a:t>
            </a:r>
          </a:p>
        </p:txBody>
      </p:sp>
      <p:sp>
        <p:nvSpPr>
          <p:cNvPr id="55" name="TextBox 53"/>
          <p:cNvSpPr txBox="1">
            <a:spLocks noChangeArrowheads="1"/>
          </p:cNvSpPr>
          <p:nvPr/>
        </p:nvSpPr>
        <p:spPr bwMode="auto">
          <a:xfrm>
            <a:off x="6769419" y="4393746"/>
            <a:ext cx="2346024" cy="94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69" tIns="41384" rIns="82769" bIns="413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1600" advTm="3633">
        <p:blinds dir="vert"/>
      </p:transition>
    </mc:Choice>
    <mc:Fallback xmlns="">
      <p:transition spd="slow" advTm="363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childTnLst>
                          </p:cTn>
                        </p:par>
                        <p:par>
                          <p:cTn id="19" fill="hold">
                            <p:stCondLst>
                              <p:cond delay="0"/>
                            </p:stCondLst>
                            <p:childTnLst>
                              <p:par>
                                <p:cTn id="20" presetID="2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5"/>
                                        </p:tgtEl>
                                        <p:attrNameLst>
                                          <p:attrName>ppt_y</p:attrName>
                                        </p:attrNameLst>
                                      </p:cBhvr>
                                      <p:tavLst>
                                        <p:tav tm="0">
                                          <p:val>
                                            <p:strVal val="#ppt_y"/>
                                          </p:val>
                                        </p:tav>
                                        <p:tav tm="100000">
                                          <p:val>
                                            <p:strVal val="#ppt_y"/>
                                          </p:val>
                                        </p:tav>
                                      </p:tavLst>
                                    </p:anim>
                                    <p:anim calcmode="lin" valueType="num">
                                      <p:cBhvr>
                                        <p:cTn id="2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5"/>
                                        </p:tgtEl>
                                      </p:cBhvr>
                                    </p:animEffect>
                                  </p:childTnLst>
                                </p:cTn>
                              </p:par>
                            </p:childTnLst>
                          </p:cTn>
                        </p:par>
                        <p:par>
                          <p:cTn id="31" fill="hold">
                            <p:stCondLst>
                              <p:cond delay="1450"/>
                            </p:stCondLst>
                            <p:childTnLst>
                              <p:par>
                                <p:cTn id="32" presetID="1" presetClass="entr" presetSubtype="0"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42"/>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45"/>
                                        </p:tgtEl>
                                        <p:attrNameLst>
                                          <p:attrName>ppt_x</p:attrName>
                                          <p:attrName>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36"/>
                                        </p:tgtEl>
                                        <p:attrNameLst>
                                          <p:attrName>ppt_x</p:attrName>
                                          <p:attrName>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39"/>
                                        </p:tgtEl>
                                        <p:attrNameLst>
                                          <p:attrName>ppt_x</p:attrName>
                                          <p:attrName>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42"/>
                                        </p:tgtEl>
                                        <p:attrNameLst>
                                          <p:attrName>ppt_x</p:attrName>
                                          <p:attrName>ppt_y</p:attrName>
                                        </p:attrNameLst>
                                      </p:cBhvr>
                                      <p:rCtr x="-15400" y="6000"/>
                                    </p:animMotion>
                                  </p:childTnLst>
                                </p:cTn>
                              </p:par>
                            </p:childTnLst>
                          </p:cTn>
                        </p:par>
                        <p:par>
                          <p:cTn id="48" fill="hold">
                            <p:stCondLst>
                              <p:cond delay="145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right)">
                                      <p:cBhvr>
                                        <p:cTn id="54" dur="500"/>
                                        <p:tgtEl>
                                          <p:spTgt spid="3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right)">
                                      <p:cBhvr>
                                        <p:cTn id="57" dur="500"/>
                                        <p:tgtEl>
                                          <p:spTgt spid="3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950"/>
                            </p:stCondLst>
                            <p:childTnLst>
                              <p:par>
                                <p:cTn id="62" presetID="47"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000"/>
                                        <p:tgtEl>
                                          <p:spTgt spid="48"/>
                                        </p:tgtEl>
                                      </p:cBhvr>
                                    </p:animEffect>
                                    <p:anim calcmode="lin" valueType="num">
                                      <p:cBhvr>
                                        <p:cTn id="65" dur="1000" fill="hold"/>
                                        <p:tgtEl>
                                          <p:spTgt spid="48"/>
                                        </p:tgtEl>
                                        <p:attrNameLst>
                                          <p:attrName>ppt_x</p:attrName>
                                        </p:attrNameLst>
                                      </p:cBhvr>
                                      <p:tavLst>
                                        <p:tav tm="0">
                                          <p:val>
                                            <p:strVal val="#ppt_x"/>
                                          </p:val>
                                        </p:tav>
                                        <p:tav tm="100000">
                                          <p:val>
                                            <p:strVal val="#ppt_x"/>
                                          </p:val>
                                        </p:tav>
                                      </p:tavLst>
                                    </p:anim>
                                    <p:anim calcmode="lin" valueType="num">
                                      <p:cBhvr>
                                        <p:cTn id="66" dur="1000" fill="hold"/>
                                        <p:tgtEl>
                                          <p:spTgt spid="4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1000"/>
                                        <p:tgtEl>
                                          <p:spTgt spid="50"/>
                                        </p:tgtEl>
                                      </p:cBhvr>
                                    </p:animEffect>
                                    <p:anim calcmode="lin" valueType="num">
                                      <p:cBhvr>
                                        <p:cTn id="70" dur="1000" fill="hold"/>
                                        <p:tgtEl>
                                          <p:spTgt spid="50"/>
                                        </p:tgtEl>
                                        <p:attrNameLst>
                                          <p:attrName>ppt_x</p:attrName>
                                        </p:attrNameLst>
                                      </p:cBhvr>
                                      <p:tavLst>
                                        <p:tav tm="0">
                                          <p:val>
                                            <p:strVal val="#ppt_x"/>
                                          </p:val>
                                        </p:tav>
                                        <p:tav tm="100000">
                                          <p:val>
                                            <p:strVal val="#ppt_x"/>
                                          </p:val>
                                        </p:tav>
                                      </p:tavLst>
                                    </p:anim>
                                    <p:anim calcmode="lin" valueType="num">
                                      <p:cBhvr>
                                        <p:cTn id="71" dur="1000" fill="hold"/>
                                        <p:tgtEl>
                                          <p:spTgt spid="5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1000"/>
                                        <p:tgtEl>
                                          <p:spTgt spid="54"/>
                                        </p:tgtEl>
                                      </p:cBhvr>
                                    </p:animEffect>
                                    <p:anim calcmode="lin" valueType="num">
                                      <p:cBhvr>
                                        <p:cTn id="75" dur="1000" fill="hold"/>
                                        <p:tgtEl>
                                          <p:spTgt spid="54"/>
                                        </p:tgtEl>
                                        <p:attrNameLst>
                                          <p:attrName>ppt_x</p:attrName>
                                        </p:attrNameLst>
                                      </p:cBhvr>
                                      <p:tavLst>
                                        <p:tav tm="0">
                                          <p:val>
                                            <p:strVal val="#ppt_x"/>
                                          </p:val>
                                        </p:tav>
                                        <p:tav tm="100000">
                                          <p:val>
                                            <p:strVal val="#ppt_x"/>
                                          </p:val>
                                        </p:tav>
                                      </p:tavLst>
                                    </p:anim>
                                    <p:anim calcmode="lin" valueType="num">
                                      <p:cBhvr>
                                        <p:cTn id="76" dur="1000" fill="hold"/>
                                        <p:tgtEl>
                                          <p:spTgt spid="5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1000"/>
                                        <p:tgtEl>
                                          <p:spTgt spid="52"/>
                                        </p:tgtEl>
                                      </p:cBhvr>
                                    </p:animEffect>
                                    <p:anim calcmode="lin" valueType="num">
                                      <p:cBhvr>
                                        <p:cTn id="80" dur="1000" fill="hold"/>
                                        <p:tgtEl>
                                          <p:spTgt spid="52"/>
                                        </p:tgtEl>
                                        <p:attrNameLst>
                                          <p:attrName>ppt_x</p:attrName>
                                        </p:attrNameLst>
                                      </p:cBhvr>
                                      <p:tavLst>
                                        <p:tav tm="0">
                                          <p:val>
                                            <p:strVal val="#ppt_x"/>
                                          </p:val>
                                        </p:tav>
                                        <p:tav tm="100000">
                                          <p:val>
                                            <p:strVal val="#ppt_x"/>
                                          </p:val>
                                        </p:tav>
                                      </p:tavLst>
                                    </p:anim>
                                    <p:anim calcmode="lin" valueType="num">
                                      <p:cBhvr>
                                        <p:cTn id="81" dur="1000" fill="hold"/>
                                        <p:tgtEl>
                                          <p:spTgt spid="52"/>
                                        </p:tgtEl>
                                        <p:attrNameLst>
                                          <p:attrName>ppt_y</p:attrName>
                                        </p:attrNameLst>
                                      </p:cBhvr>
                                      <p:tavLst>
                                        <p:tav tm="0">
                                          <p:val>
                                            <p:strVal val="#ppt_y+.1"/>
                                          </p:val>
                                        </p:tav>
                                        <p:tav tm="100000">
                                          <p:val>
                                            <p:strVal val="#ppt_y"/>
                                          </p:val>
                                        </p:tav>
                                      </p:tavLst>
                                    </p:anim>
                                  </p:childTnLst>
                                </p:cTn>
                              </p:par>
                            </p:childTnLst>
                          </p:cTn>
                        </p:par>
                        <p:par>
                          <p:cTn id="82" fill="hold">
                            <p:stCondLst>
                              <p:cond delay="2950"/>
                            </p:stCondLst>
                            <p:childTnLst>
                              <p:par>
                                <p:cTn id="83" presetID="22" presetClass="entr" presetSubtype="1"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up)">
                                      <p:cBhvr>
                                        <p:cTn id="85" dur="500"/>
                                        <p:tgtEl>
                                          <p:spTgt spid="49"/>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up)">
                                      <p:cBhvr>
                                        <p:cTn id="88" dur="500"/>
                                        <p:tgtEl>
                                          <p:spTgt spid="51"/>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wipe(down)">
                                      <p:cBhvr>
                                        <p:cTn id="9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30" grpId="0" bldLvl="0" animBg="1"/>
      <p:bldP spid="31" grpId="0" bldLvl="0" animBg="1"/>
      <p:bldP spid="32" grpId="0" bldLvl="0" animBg="1"/>
      <p:bldP spid="33" grpId="0" bldLvl="0" animBg="1"/>
      <p:bldP spid="34" grpId="0" bldLvl="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3" name="组合 12"/>
          <p:cNvGrpSpPr/>
          <p:nvPr/>
        </p:nvGrpSpPr>
        <p:grpSpPr>
          <a:xfrm>
            <a:off x="3776940" y="1936052"/>
            <a:ext cx="2557091" cy="907751"/>
            <a:chOff x="3666731"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5" name="文本框 35"/>
            <p:cNvSpPr txBox="1"/>
            <p:nvPr/>
          </p:nvSpPr>
          <p:spPr>
            <a:xfrm>
              <a:off x="3971726" y="2390360"/>
              <a:ext cx="2230360" cy="636027"/>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16" name="组合 15"/>
          <p:cNvGrpSpPr/>
          <p:nvPr/>
        </p:nvGrpSpPr>
        <p:grpSpPr>
          <a:xfrm>
            <a:off x="1394995" y="1936052"/>
            <a:ext cx="2557091" cy="907751"/>
            <a:chOff x="1436370"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8" name="文本框 43"/>
            <p:cNvSpPr txBox="1"/>
            <p:nvPr/>
          </p:nvSpPr>
          <p:spPr>
            <a:xfrm>
              <a:off x="1709209" y="2341237"/>
              <a:ext cx="2293960" cy="73426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19" name="组合 18"/>
          <p:cNvGrpSpPr/>
          <p:nvPr/>
        </p:nvGrpSpPr>
        <p:grpSpPr>
          <a:xfrm>
            <a:off x="8627414" y="1936052"/>
            <a:ext cx="2557091" cy="907751"/>
            <a:chOff x="8127453"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1" name="文本框 46"/>
            <p:cNvSpPr txBox="1"/>
            <p:nvPr/>
          </p:nvSpPr>
          <p:spPr>
            <a:xfrm>
              <a:off x="8439016" y="2341237"/>
              <a:ext cx="2230360" cy="73426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22" name="组合 21"/>
          <p:cNvGrpSpPr/>
          <p:nvPr/>
        </p:nvGrpSpPr>
        <p:grpSpPr>
          <a:xfrm>
            <a:off x="6202176" y="1936052"/>
            <a:ext cx="2557091" cy="907751"/>
            <a:chOff x="5897092" y="1984470"/>
            <a:chExt cx="2636520" cy="1447800"/>
          </a:xfrm>
          <a:effectLst>
            <a:outerShdw blurRad="127000" dist="38100" dir="5400000" algn="t" rotWithShape="0">
              <a:prstClr val="black">
                <a:alpha val="40000"/>
              </a:prstClr>
            </a:outerShdw>
          </a:effectLst>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4" name="文本框 49"/>
            <p:cNvSpPr txBox="1"/>
            <p:nvPr/>
          </p:nvSpPr>
          <p:spPr>
            <a:xfrm>
              <a:off x="6227711" y="2341241"/>
              <a:ext cx="2205655" cy="73426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25" name="矩形 47"/>
          <p:cNvSpPr>
            <a:spLocks noChangeArrowheads="1"/>
          </p:cNvSpPr>
          <p:nvPr/>
        </p:nvSpPr>
        <p:spPr bwMode="auto">
          <a:xfrm>
            <a:off x="1416283" y="5338376"/>
            <a:ext cx="9384229" cy="56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0" rIns="91421"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anose="020B050302020402020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26" name="矩形 25"/>
          <p:cNvSpPr/>
          <p:nvPr/>
        </p:nvSpPr>
        <p:spPr>
          <a:xfrm>
            <a:off x="2027123" y="3275657"/>
            <a:ext cx="1400810" cy="335915"/>
          </a:xfrm>
          <a:prstGeom prst="rect">
            <a:avLst/>
          </a:prstGeom>
        </p:spPr>
        <p:txBody>
          <a:bodyPr wrap="none" lIns="91421" tIns="45710" rIns="91421" bIns="4571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单击添加标题</a:t>
            </a:r>
          </a:p>
        </p:txBody>
      </p:sp>
      <p:sp>
        <p:nvSpPr>
          <p:cNvPr id="27" name="矩形 47"/>
          <p:cNvSpPr>
            <a:spLocks noChangeArrowheads="1"/>
          </p:cNvSpPr>
          <p:nvPr/>
        </p:nvSpPr>
        <p:spPr bwMode="auto">
          <a:xfrm>
            <a:off x="1584687" y="3754779"/>
            <a:ext cx="2246689" cy="104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0" rIns="91421"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28" name="矩形 27"/>
          <p:cNvSpPr/>
          <p:nvPr/>
        </p:nvSpPr>
        <p:spPr>
          <a:xfrm>
            <a:off x="4359309" y="3275657"/>
            <a:ext cx="1400810" cy="335915"/>
          </a:xfrm>
          <a:prstGeom prst="rect">
            <a:avLst/>
          </a:prstGeom>
        </p:spPr>
        <p:txBody>
          <a:bodyPr wrap="none" lIns="91421" tIns="45710" rIns="91421" bIns="4571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单击添加标题</a:t>
            </a:r>
          </a:p>
        </p:txBody>
      </p:sp>
      <p:sp>
        <p:nvSpPr>
          <p:cNvPr id="29" name="矩形 47"/>
          <p:cNvSpPr>
            <a:spLocks noChangeArrowheads="1"/>
          </p:cNvSpPr>
          <p:nvPr/>
        </p:nvSpPr>
        <p:spPr bwMode="auto">
          <a:xfrm>
            <a:off x="3959539" y="3754779"/>
            <a:ext cx="2208391" cy="104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0" rIns="91421"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30" name="矩形 29"/>
          <p:cNvSpPr/>
          <p:nvPr/>
        </p:nvSpPr>
        <p:spPr>
          <a:xfrm>
            <a:off x="6774221" y="3275657"/>
            <a:ext cx="1400810" cy="335915"/>
          </a:xfrm>
          <a:prstGeom prst="rect">
            <a:avLst/>
          </a:prstGeom>
        </p:spPr>
        <p:txBody>
          <a:bodyPr wrap="none" lIns="91421" tIns="45710" rIns="91421" bIns="4571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单击添加标题</a:t>
            </a:r>
          </a:p>
        </p:txBody>
      </p:sp>
      <p:sp>
        <p:nvSpPr>
          <p:cNvPr id="31" name="矩形 47"/>
          <p:cNvSpPr>
            <a:spLocks noChangeArrowheads="1"/>
          </p:cNvSpPr>
          <p:nvPr/>
        </p:nvSpPr>
        <p:spPr bwMode="auto">
          <a:xfrm>
            <a:off x="6384598" y="3754779"/>
            <a:ext cx="2228699" cy="104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0" rIns="91421"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32" name="矩形 31"/>
          <p:cNvSpPr/>
          <p:nvPr/>
        </p:nvSpPr>
        <p:spPr>
          <a:xfrm>
            <a:off x="9146786" y="3275657"/>
            <a:ext cx="1400810" cy="335915"/>
          </a:xfrm>
          <a:prstGeom prst="rect">
            <a:avLst/>
          </a:prstGeom>
        </p:spPr>
        <p:txBody>
          <a:bodyPr wrap="none" lIns="91421" tIns="45710" rIns="91421" bIns="4571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单击添加标题</a:t>
            </a:r>
          </a:p>
        </p:txBody>
      </p:sp>
      <p:sp>
        <p:nvSpPr>
          <p:cNvPr id="33" name="矩形 47"/>
          <p:cNvSpPr>
            <a:spLocks noChangeArrowheads="1"/>
          </p:cNvSpPr>
          <p:nvPr/>
        </p:nvSpPr>
        <p:spPr bwMode="auto">
          <a:xfrm>
            <a:off x="8784551" y="3754779"/>
            <a:ext cx="2207957" cy="104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0" rIns="91421"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3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cxnSp>
        <p:nvCxnSpPr>
          <p:cNvPr id="34" name="直接连接符 8"/>
          <p:cNvCxnSpPr/>
          <p:nvPr/>
        </p:nvCxnSpPr>
        <p:spPr>
          <a:xfrm>
            <a:off x="1429055" y="5216029"/>
            <a:ext cx="93586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1567">
        <p:blinds dir="vert"/>
      </p:transition>
    </mc:Choice>
    <mc:Fallback xmlns="">
      <p:transition spd="slow" advTm="156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400" fill="hold"/>
                                        <p:tgtEl>
                                          <p:spTgt spid="16"/>
                                        </p:tgtEl>
                                        <p:attrNameLst>
                                          <p:attrName>ppt_x</p:attrName>
                                        </p:attrNameLst>
                                      </p:cBhvr>
                                      <p:tavLst>
                                        <p:tav tm="0">
                                          <p:val>
                                            <p:strVal val="0-#ppt_w/2"/>
                                          </p:val>
                                        </p:tav>
                                        <p:tav tm="100000">
                                          <p:val>
                                            <p:strVal val="#ppt_x"/>
                                          </p:val>
                                        </p:tav>
                                      </p:tavLst>
                                    </p:anim>
                                    <p:anim calcmode="lin" valueType="num">
                                      <p:cBhvr additive="base">
                                        <p:cTn id="22" dur="400" fill="hold"/>
                                        <p:tgtEl>
                                          <p:spTgt spid="16"/>
                                        </p:tgtEl>
                                        <p:attrNameLst>
                                          <p:attrName>ppt_y</p:attrName>
                                        </p:attrNameLst>
                                      </p:cBhvr>
                                      <p:tavLst>
                                        <p:tav tm="0">
                                          <p:val>
                                            <p:strVal val="#ppt_y"/>
                                          </p:val>
                                        </p:tav>
                                        <p:tav tm="100000">
                                          <p:val>
                                            <p:strVal val="#ppt_y"/>
                                          </p:val>
                                        </p:tav>
                                      </p:tavLst>
                                    </p:anim>
                                  </p:childTnLst>
                                </p:cTn>
                              </p:par>
                              <p:par>
                                <p:cTn id="23" presetID="12" presetClass="entr" presetSubtype="1" fill="hold" grpId="0" nodeType="withEffect">
                                  <p:stCondLst>
                                    <p:cond delay="5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400"/>
                                        <p:tgtEl>
                                          <p:spTgt spid="26"/>
                                        </p:tgtEl>
                                        <p:attrNameLst>
                                          <p:attrName>ppt_y</p:attrName>
                                        </p:attrNameLst>
                                      </p:cBhvr>
                                      <p:tavLst>
                                        <p:tav tm="0">
                                          <p:val>
                                            <p:strVal val="#ppt_y-#ppt_h*1.125000"/>
                                          </p:val>
                                        </p:tav>
                                        <p:tav tm="100000">
                                          <p:val>
                                            <p:strVal val="#ppt_y"/>
                                          </p:val>
                                        </p:tav>
                                      </p:tavLst>
                                    </p:anim>
                                    <p:animEffect transition="in" filter="wipe(down)">
                                      <p:cBhvr>
                                        <p:cTn id="26" dur="400"/>
                                        <p:tgtEl>
                                          <p:spTgt spid="26"/>
                                        </p:tgtEl>
                                      </p:cBhvr>
                                    </p:animEffect>
                                  </p:childTnLst>
                                </p:cTn>
                              </p:par>
                              <p:par>
                                <p:cTn id="27" presetID="12" presetClass="entr" presetSubtype="1"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400"/>
                                        <p:tgtEl>
                                          <p:spTgt spid="27"/>
                                        </p:tgtEl>
                                        <p:attrNameLst>
                                          <p:attrName>ppt_y</p:attrName>
                                        </p:attrNameLst>
                                      </p:cBhvr>
                                      <p:tavLst>
                                        <p:tav tm="0">
                                          <p:val>
                                            <p:strVal val="#ppt_y-#ppt_h*1.125000"/>
                                          </p:val>
                                        </p:tav>
                                        <p:tav tm="100000">
                                          <p:val>
                                            <p:strVal val="#ppt_y"/>
                                          </p:val>
                                        </p:tav>
                                      </p:tavLst>
                                    </p:anim>
                                    <p:animEffect transition="in" filter="wipe(down)">
                                      <p:cBhvr>
                                        <p:cTn id="30" dur="400"/>
                                        <p:tgtEl>
                                          <p:spTgt spid="27"/>
                                        </p:tgtEl>
                                      </p:cBhvr>
                                    </p:animEffect>
                                  </p:childTnLst>
                                </p:cTn>
                              </p:par>
                              <p:par>
                                <p:cTn id="31" presetID="1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400"/>
                                        <p:tgtEl>
                                          <p:spTgt spid="28"/>
                                        </p:tgtEl>
                                        <p:attrNameLst>
                                          <p:attrName>ppt_y</p:attrName>
                                        </p:attrNameLst>
                                      </p:cBhvr>
                                      <p:tavLst>
                                        <p:tav tm="0">
                                          <p:val>
                                            <p:strVal val="#ppt_y-#ppt_h*1.125000"/>
                                          </p:val>
                                        </p:tav>
                                        <p:tav tm="100000">
                                          <p:val>
                                            <p:strVal val="#ppt_y"/>
                                          </p:val>
                                        </p:tav>
                                      </p:tavLst>
                                    </p:anim>
                                    <p:animEffect transition="in" filter="wipe(down)">
                                      <p:cBhvr>
                                        <p:cTn id="38" dur="400"/>
                                        <p:tgtEl>
                                          <p:spTgt spid="28"/>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400"/>
                                        <p:tgtEl>
                                          <p:spTgt spid="29"/>
                                        </p:tgtEl>
                                        <p:attrNameLst>
                                          <p:attrName>ppt_y</p:attrName>
                                        </p:attrNameLst>
                                      </p:cBhvr>
                                      <p:tavLst>
                                        <p:tav tm="0">
                                          <p:val>
                                            <p:strVal val="#ppt_y-#ppt_h*1.125000"/>
                                          </p:val>
                                        </p:tav>
                                        <p:tav tm="100000">
                                          <p:val>
                                            <p:strVal val="#ppt_y"/>
                                          </p:val>
                                        </p:tav>
                                      </p:tavLst>
                                    </p:anim>
                                    <p:animEffect transition="in" filter="wipe(down)">
                                      <p:cBhvr>
                                        <p:cTn id="42" dur="400"/>
                                        <p:tgtEl>
                                          <p:spTgt spid="29"/>
                                        </p:tgtEl>
                                      </p:cBhvr>
                                    </p:animEffect>
                                  </p:childTnLst>
                                </p:cTn>
                              </p:par>
                              <p:par>
                                <p:cTn id="43" presetID="12" presetClass="entr" presetSubtype="8"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400"/>
                                        <p:tgtEl>
                                          <p:spTgt spid="22"/>
                                        </p:tgtEl>
                                        <p:attrNameLst>
                                          <p:attrName>ppt_x</p:attrName>
                                        </p:attrNameLst>
                                      </p:cBhvr>
                                      <p:tavLst>
                                        <p:tav tm="0">
                                          <p:val>
                                            <p:strVal val="#ppt_x-#ppt_w*1.125000"/>
                                          </p:val>
                                        </p:tav>
                                        <p:tav tm="100000">
                                          <p:val>
                                            <p:strVal val="#ppt_x"/>
                                          </p:val>
                                        </p:tav>
                                      </p:tavLst>
                                    </p:anim>
                                    <p:animEffect transition="in" filter="wipe(right)">
                                      <p:cBhvr>
                                        <p:cTn id="46" dur="400"/>
                                        <p:tgtEl>
                                          <p:spTgt spid="22"/>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400"/>
                                        <p:tgtEl>
                                          <p:spTgt spid="30"/>
                                        </p:tgtEl>
                                        <p:attrNameLst>
                                          <p:attrName>ppt_y</p:attrName>
                                        </p:attrNameLst>
                                      </p:cBhvr>
                                      <p:tavLst>
                                        <p:tav tm="0">
                                          <p:val>
                                            <p:strVal val="#ppt_y-#ppt_h*1.125000"/>
                                          </p:val>
                                        </p:tav>
                                        <p:tav tm="100000">
                                          <p:val>
                                            <p:strVal val="#ppt_y"/>
                                          </p:val>
                                        </p:tav>
                                      </p:tavLst>
                                    </p:anim>
                                    <p:animEffect transition="in" filter="wipe(down)">
                                      <p:cBhvr>
                                        <p:cTn id="50" dur="400"/>
                                        <p:tgtEl>
                                          <p:spTgt spid="30"/>
                                        </p:tgtEl>
                                      </p:cBhvr>
                                    </p:animEffect>
                                  </p:childTnLst>
                                </p:cTn>
                              </p:par>
                              <p:par>
                                <p:cTn id="51" presetID="12" presetClass="entr" presetSubtype="1" fill="hold" grpId="0" nodeType="withEffect">
                                  <p:stCondLst>
                                    <p:cond delay="50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400"/>
                                        <p:tgtEl>
                                          <p:spTgt spid="31"/>
                                        </p:tgtEl>
                                        <p:attrNameLst>
                                          <p:attrName>ppt_y</p:attrName>
                                        </p:attrNameLst>
                                      </p:cBhvr>
                                      <p:tavLst>
                                        <p:tav tm="0">
                                          <p:val>
                                            <p:strVal val="#ppt_y-#ppt_h*1.125000"/>
                                          </p:val>
                                        </p:tav>
                                        <p:tav tm="100000">
                                          <p:val>
                                            <p:strVal val="#ppt_y"/>
                                          </p:val>
                                        </p:tav>
                                      </p:tavLst>
                                    </p:anim>
                                    <p:animEffect transition="in" filter="wipe(down)">
                                      <p:cBhvr>
                                        <p:cTn id="54" dur="400"/>
                                        <p:tgtEl>
                                          <p:spTgt spid="31"/>
                                        </p:tgtEl>
                                      </p:cBhvr>
                                    </p:animEffect>
                                  </p:childTnLst>
                                </p:cTn>
                              </p:par>
                              <p:par>
                                <p:cTn id="55" presetID="12" presetClass="entr" presetSubtype="8"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400"/>
                                        <p:tgtEl>
                                          <p:spTgt spid="19"/>
                                        </p:tgtEl>
                                        <p:attrNameLst>
                                          <p:attrName>ppt_x</p:attrName>
                                        </p:attrNameLst>
                                      </p:cBhvr>
                                      <p:tavLst>
                                        <p:tav tm="0">
                                          <p:val>
                                            <p:strVal val="#ppt_x-#ppt_w*1.125000"/>
                                          </p:val>
                                        </p:tav>
                                        <p:tav tm="100000">
                                          <p:val>
                                            <p:strVal val="#ppt_x"/>
                                          </p:val>
                                        </p:tav>
                                      </p:tavLst>
                                    </p:anim>
                                    <p:animEffect transition="in" filter="wipe(right)">
                                      <p:cBhvr>
                                        <p:cTn id="58" dur="400"/>
                                        <p:tgtEl>
                                          <p:spTgt spid="19"/>
                                        </p:tgtEl>
                                      </p:cBhvr>
                                    </p:animEffect>
                                  </p:childTnLst>
                                </p:cTn>
                              </p:par>
                              <p:par>
                                <p:cTn id="59" presetID="12" presetClass="entr" presetSubtype="1" fill="hold" grpId="0" nodeType="withEffect">
                                  <p:stCondLst>
                                    <p:cond delay="50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400"/>
                                        <p:tgtEl>
                                          <p:spTgt spid="32"/>
                                        </p:tgtEl>
                                        <p:attrNameLst>
                                          <p:attrName>ppt_y</p:attrName>
                                        </p:attrNameLst>
                                      </p:cBhvr>
                                      <p:tavLst>
                                        <p:tav tm="0">
                                          <p:val>
                                            <p:strVal val="#ppt_y-#ppt_h*1.125000"/>
                                          </p:val>
                                        </p:tav>
                                        <p:tav tm="100000">
                                          <p:val>
                                            <p:strVal val="#ppt_y"/>
                                          </p:val>
                                        </p:tav>
                                      </p:tavLst>
                                    </p:anim>
                                    <p:animEffect transition="in" filter="wipe(down)">
                                      <p:cBhvr>
                                        <p:cTn id="62" dur="400"/>
                                        <p:tgtEl>
                                          <p:spTgt spid="32"/>
                                        </p:tgtEl>
                                      </p:cBhvr>
                                    </p:animEffect>
                                  </p:childTnLst>
                                </p:cTn>
                              </p:par>
                              <p:par>
                                <p:cTn id="63" presetID="12" presetClass="entr" presetSubtype="1" fill="hold" grpId="0" nodeType="withEffect">
                                  <p:stCondLst>
                                    <p:cond delay="50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400"/>
                                        <p:tgtEl>
                                          <p:spTgt spid="33"/>
                                        </p:tgtEl>
                                        <p:attrNameLst>
                                          <p:attrName>ppt_y</p:attrName>
                                        </p:attrNameLst>
                                      </p:cBhvr>
                                      <p:tavLst>
                                        <p:tav tm="0">
                                          <p:val>
                                            <p:strVal val="#ppt_y-#ppt_h*1.125000"/>
                                          </p:val>
                                        </p:tav>
                                        <p:tav tm="100000">
                                          <p:val>
                                            <p:strVal val="#ppt_y"/>
                                          </p:val>
                                        </p:tav>
                                      </p:tavLst>
                                    </p:anim>
                                    <p:animEffect transition="in" filter="wipe(down)">
                                      <p:cBhvr>
                                        <p:cTn id="66" dur="400"/>
                                        <p:tgtEl>
                                          <p:spTgt spid="33"/>
                                        </p:tgtEl>
                                      </p:cBhvr>
                                    </p:animEffect>
                                  </p:childTnLst>
                                </p:cTn>
                              </p:par>
                              <p:par>
                                <p:cTn id="67" presetID="16" presetClass="entr" presetSubtype="37"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barn(outVertical)">
                                      <p:cBhvr>
                                        <p:cTn id="69" dur="750"/>
                                        <p:tgtEl>
                                          <p:spTgt spid="34"/>
                                        </p:tgtEl>
                                      </p:cBhvr>
                                    </p:animEffect>
                                  </p:childTnLst>
                                </p:cTn>
                              </p:par>
                              <p:par>
                                <p:cTn id="70" presetID="53" presetClass="entr" presetSubtype="16" fill="hold" grpId="0" nodeType="withEffect">
                                  <p:stCondLst>
                                    <p:cond delay="25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7039539" y="4229159"/>
            <a:ext cx="5139373" cy="2627604"/>
          </a:xfrm>
          <a:prstGeom prst="rect">
            <a:avLst/>
          </a:prstGeom>
        </p:spPr>
      </p:pic>
      <p:pic>
        <p:nvPicPr>
          <p:cNvPr id="11" name="图片 10"/>
          <p:cNvPicPr>
            <a:picLocks noChangeAspect="1"/>
          </p:cNvPicPr>
          <p:nvPr/>
        </p:nvPicPr>
        <p:blipFill>
          <a:blip r:embed="rId4"/>
          <a:stretch>
            <a:fillRect/>
          </a:stretch>
        </p:blipFill>
        <p:spPr>
          <a:xfrm>
            <a:off x="-15323" y="-576"/>
            <a:ext cx="4395597" cy="3121423"/>
          </a:xfrm>
          <a:prstGeom prst="rect">
            <a:avLst/>
          </a:prstGeom>
        </p:spPr>
      </p:pic>
      <p:sp>
        <p:nvSpPr>
          <p:cNvPr id="24" name="文本框 23"/>
          <p:cNvSpPr txBox="1"/>
          <p:nvPr/>
        </p:nvSpPr>
        <p:spPr>
          <a:xfrm>
            <a:off x="1804353" y="2821940"/>
            <a:ext cx="9121775" cy="1641475"/>
          </a:xfrm>
          <a:prstGeom prst="rect">
            <a:avLst/>
          </a:prstGeom>
          <a:noFill/>
        </p:spPr>
        <p:txBody>
          <a:bodyPr wrap="square" rtlCol="0">
            <a:spAutoFit/>
            <a:scene3d>
              <a:camera prst="orthographicFront"/>
              <a:lightRig rig="threePt" dir="t"/>
            </a:scene3d>
            <a:sp3d contourW="12700"/>
          </a:bodyPr>
          <a:lstStyle/>
          <a:p>
            <a:pPr algn="l">
              <a:lnSpc>
                <a:spcPct val="120000"/>
              </a:lnSpc>
              <a:buNone/>
            </a:pPr>
            <a:r>
              <a:rPr lang="en-US" sz="28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sz="28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岁末临近，新春将至，不知不觉20××年的工作即将告一段落。对于每一个追求进步的人来说，免不了会在年终岁未对自己进行一番“盘点”，也是对自己的一种鞭策。</a:t>
            </a:r>
          </a:p>
        </p:txBody>
      </p:sp>
      <p:sp>
        <p:nvSpPr>
          <p:cNvPr id="29" name="矩形 28"/>
          <p:cNvSpPr/>
          <p:nvPr/>
        </p:nvSpPr>
        <p:spPr>
          <a:xfrm>
            <a:off x="5385435" y="1807411"/>
            <a:ext cx="1959610" cy="1014730"/>
          </a:xfrm>
          <a:prstGeom prst="rect">
            <a:avLst/>
          </a:prstGeom>
        </p:spPr>
        <p:txBody>
          <a:bodyPr wrap="none">
            <a:spAutoFit/>
            <a:scene3d>
              <a:camera prst="orthographicFront"/>
              <a:lightRig rig="threePt" dir="t"/>
            </a:scene3d>
            <a:sp3d contourW="12700"/>
          </a:bodyPr>
          <a:lstStyle/>
          <a:p>
            <a:pPr algn="ctr"/>
            <a:r>
              <a:rPr lang="en-US" altLang="zh-CN" sz="6000" dirty="0">
                <a:solidFill>
                  <a:schemeClr val="tx1">
                    <a:lumMod val="85000"/>
                    <a:lumOff val="15000"/>
                  </a:schemeClr>
                </a:solidFill>
                <a:latin typeface="方正大标宋简体" panose="02010601030101010101" charset="-122"/>
                <a:ea typeface="方正大标宋简体" panose="02010601030101010101" charset="-122"/>
              </a:rPr>
              <a:t>前 言</a:t>
            </a:r>
          </a:p>
        </p:txBody>
      </p:sp>
      <p:grpSp>
        <p:nvGrpSpPr>
          <p:cNvPr id="25" name="组合 24"/>
          <p:cNvGrpSpPr/>
          <p:nvPr/>
        </p:nvGrpSpPr>
        <p:grpSpPr>
          <a:xfrm>
            <a:off x="5421470" y="4895077"/>
            <a:ext cx="2121946" cy="432000"/>
            <a:chOff x="4872000" y="5105400"/>
            <a:chExt cx="2121946" cy="432000"/>
          </a:xfrm>
        </p:grpSpPr>
        <p:sp>
          <p:nvSpPr>
            <p:cNvPr id="26" name="矩形: 圆角 5"/>
            <p:cNvSpPr/>
            <p:nvPr/>
          </p:nvSpPr>
          <p:spPr>
            <a:xfrm>
              <a:off x="4872000" y="5105400"/>
              <a:ext cx="2121946" cy="432000"/>
            </a:xfrm>
            <a:prstGeom prst="roundRect">
              <a:avLst>
                <a:gd name="adj" fmla="val 50000"/>
              </a:avLst>
            </a:pr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endParaRPr>
            </a:p>
          </p:txBody>
        </p:sp>
        <p:sp>
          <p:nvSpPr>
            <p:cNvPr id="27" name="文本框 26"/>
            <p:cNvSpPr txBox="1"/>
            <p:nvPr/>
          </p:nvSpPr>
          <p:spPr>
            <a:xfrm>
              <a:off x="5250348" y="5146936"/>
              <a:ext cx="1365250" cy="368300"/>
            </a:xfrm>
            <a:prstGeom prst="rect">
              <a:avLst/>
            </a:prstGeom>
            <a:noFill/>
          </p:spPr>
          <p:txBody>
            <a:bodyPr wrap="none" rtlCol="0">
              <a:spAutoFit/>
              <a:scene3d>
                <a:camera prst="orthographicFront"/>
                <a:lightRig rig="threePt" dir="t"/>
              </a:scene3d>
              <a:sp3d contourW="12700"/>
            </a:bodyPr>
            <a:lstStyle/>
            <a:p>
              <a:pPr algn="ctr"/>
              <a:r>
                <a:rPr lang="en-US" altLang="zh-CN" dirty="0">
                  <a:solidFill>
                    <a:schemeClr val="bg1"/>
                  </a:solidFill>
                  <a:latin typeface="微软雅黑" panose="020B0503020204020204" charset="-122"/>
                  <a:ea typeface="微软雅黑" panose="020B0503020204020204" charset="-122"/>
                </a:rPr>
                <a:t>2019.12.12</a:t>
              </a:r>
            </a:p>
          </p:txBody>
        </p:sp>
      </p:grpSp>
    </p:spTree>
  </p:cSld>
  <p:clrMapOvr>
    <a:masterClrMapping/>
  </p:clrMapOvr>
  <mc:AlternateContent xmlns:mc="http://schemas.openxmlformats.org/markup-compatibility/2006" xmlns:p14="http://schemas.microsoft.com/office/powerpoint/2010/main">
    <mc:Choice Requires="p14">
      <p:transition spd="slow" p14:dur="1400" advTm="3887">
        <p14:ripple/>
      </p:transition>
    </mc:Choice>
    <mc:Fallback xmlns="">
      <p:transition spd="slow" advTm="38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75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 name="组合 32"/>
          <p:cNvGrpSpPr/>
          <p:nvPr/>
        </p:nvGrpSpPr>
        <p:grpSpPr bwMode="auto">
          <a:xfrm>
            <a:off x="-143278" y="3342188"/>
            <a:ext cx="3956296" cy="67521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815143" y="1589589"/>
            <a:ext cx="1413749" cy="141393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lIns="121908" tIns="60953" rIns="121908" bIns="60953"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52" name="组合 36"/>
          <p:cNvGrpSpPr/>
          <p:nvPr/>
        </p:nvGrpSpPr>
        <p:grpSpPr bwMode="auto">
          <a:xfrm flipV="1">
            <a:off x="3658520" y="3441673"/>
            <a:ext cx="2579881" cy="67521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4327299" y="4347605"/>
            <a:ext cx="1413749" cy="141393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lIns="121908" tIns="60953" rIns="121908" bIns="60953"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56" name="组合 40"/>
          <p:cNvGrpSpPr/>
          <p:nvPr/>
        </p:nvGrpSpPr>
        <p:grpSpPr bwMode="auto">
          <a:xfrm>
            <a:off x="6088136" y="3342188"/>
            <a:ext cx="2581997" cy="67521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6672260" y="1589589"/>
            <a:ext cx="1413749" cy="141393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lIns="121908" tIns="60953" rIns="121908" bIns="60953"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9097644" y="4347605"/>
            <a:ext cx="1413749" cy="141393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lIns="121908" tIns="60953" rIns="121908" bIns="60953"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590806" y="4673571"/>
            <a:ext cx="1862424" cy="119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p>
        </p:txBody>
      </p:sp>
      <p:sp>
        <p:nvSpPr>
          <p:cNvPr id="62" name="TextBox 47"/>
          <p:cNvSpPr>
            <a:spLocks noChangeArrowheads="1"/>
          </p:cNvSpPr>
          <p:nvPr/>
        </p:nvSpPr>
        <p:spPr bwMode="auto">
          <a:xfrm>
            <a:off x="1726254" y="4419572"/>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63" name="TextBox 50"/>
          <p:cNvSpPr>
            <a:spLocks noChangeArrowheads="1"/>
          </p:cNvSpPr>
          <p:nvPr/>
        </p:nvSpPr>
        <p:spPr bwMode="auto">
          <a:xfrm>
            <a:off x="1726254" y="3606772"/>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输入文本内容</a:t>
            </a:r>
          </a:p>
        </p:txBody>
      </p:sp>
      <p:sp>
        <p:nvSpPr>
          <p:cNvPr id="64" name="TextBox 51"/>
          <p:cNvSpPr>
            <a:spLocks noChangeArrowheads="1"/>
          </p:cNvSpPr>
          <p:nvPr/>
        </p:nvSpPr>
        <p:spPr bwMode="auto">
          <a:xfrm>
            <a:off x="4151639" y="3606772"/>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输入文本内容</a:t>
            </a:r>
          </a:p>
        </p:txBody>
      </p:sp>
      <p:sp>
        <p:nvSpPr>
          <p:cNvPr id="65" name="TextBox 52"/>
          <p:cNvSpPr>
            <a:spLocks noChangeArrowheads="1"/>
          </p:cNvSpPr>
          <p:nvPr/>
        </p:nvSpPr>
        <p:spPr bwMode="auto">
          <a:xfrm>
            <a:off x="6689191" y="3606772"/>
            <a:ext cx="1591527"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输入文本内容</a:t>
            </a:r>
          </a:p>
        </p:txBody>
      </p:sp>
      <p:grpSp>
        <p:nvGrpSpPr>
          <p:cNvPr id="66" name="组合 53"/>
          <p:cNvGrpSpPr/>
          <p:nvPr/>
        </p:nvGrpSpPr>
        <p:grpSpPr bwMode="auto">
          <a:xfrm flipV="1">
            <a:off x="8513519" y="3441669"/>
            <a:ext cx="3822963" cy="675219"/>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8919867" y="3606772"/>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输入文本内容</a:t>
            </a:r>
          </a:p>
        </p:txBody>
      </p:sp>
      <p:sp>
        <p:nvSpPr>
          <p:cNvPr id="70" name="TextBox 57"/>
          <p:cNvSpPr>
            <a:spLocks noChangeArrowheads="1"/>
          </p:cNvSpPr>
          <p:nvPr/>
        </p:nvSpPr>
        <p:spPr bwMode="auto">
          <a:xfrm>
            <a:off x="4102960" y="1708123"/>
            <a:ext cx="1862424" cy="119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p>
        </p:txBody>
      </p:sp>
      <p:sp>
        <p:nvSpPr>
          <p:cNvPr id="71" name="TextBox 58"/>
          <p:cNvSpPr>
            <a:spLocks noChangeArrowheads="1"/>
          </p:cNvSpPr>
          <p:nvPr/>
        </p:nvSpPr>
        <p:spPr bwMode="auto">
          <a:xfrm>
            <a:off x="4238410" y="1452005"/>
            <a:ext cx="1591527"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72" name="TextBox 59"/>
          <p:cNvSpPr>
            <a:spLocks noChangeArrowheads="1"/>
          </p:cNvSpPr>
          <p:nvPr/>
        </p:nvSpPr>
        <p:spPr bwMode="auto">
          <a:xfrm>
            <a:off x="6447922" y="4690504"/>
            <a:ext cx="1862424" cy="119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p>
        </p:txBody>
      </p:sp>
      <p:sp>
        <p:nvSpPr>
          <p:cNvPr id="73" name="TextBox 62"/>
          <p:cNvSpPr>
            <a:spLocks noChangeArrowheads="1"/>
          </p:cNvSpPr>
          <p:nvPr/>
        </p:nvSpPr>
        <p:spPr bwMode="auto">
          <a:xfrm>
            <a:off x="6581255" y="4434389"/>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74" name="TextBox 63"/>
          <p:cNvSpPr>
            <a:spLocks noChangeArrowheads="1"/>
          </p:cNvSpPr>
          <p:nvPr/>
        </p:nvSpPr>
        <p:spPr bwMode="auto">
          <a:xfrm>
            <a:off x="8786535" y="1708123"/>
            <a:ext cx="1862424" cy="119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p>
        </p:txBody>
      </p:sp>
      <p:sp>
        <p:nvSpPr>
          <p:cNvPr id="75" name="TextBox 66"/>
          <p:cNvSpPr>
            <a:spLocks noChangeArrowheads="1"/>
          </p:cNvSpPr>
          <p:nvPr/>
        </p:nvSpPr>
        <p:spPr bwMode="auto">
          <a:xfrm>
            <a:off x="8919867" y="1452005"/>
            <a:ext cx="1593643"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76" name="TextBox 67"/>
          <p:cNvSpPr>
            <a:spLocks noChangeArrowheads="1"/>
          </p:cNvSpPr>
          <p:nvPr/>
        </p:nvSpPr>
        <p:spPr bwMode="auto">
          <a:xfrm>
            <a:off x="2147416" y="1968472"/>
            <a:ext cx="749203"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sp>
        <p:nvSpPr>
          <p:cNvPr id="77" name="TextBox 68"/>
          <p:cNvSpPr>
            <a:spLocks noChangeArrowheads="1"/>
          </p:cNvSpPr>
          <p:nvPr/>
        </p:nvSpPr>
        <p:spPr bwMode="auto">
          <a:xfrm>
            <a:off x="7004535" y="1968472"/>
            <a:ext cx="747085"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sp>
        <p:nvSpPr>
          <p:cNvPr id="78" name="TextBox 70"/>
          <p:cNvSpPr>
            <a:spLocks noChangeArrowheads="1"/>
          </p:cNvSpPr>
          <p:nvPr/>
        </p:nvSpPr>
        <p:spPr bwMode="auto">
          <a:xfrm>
            <a:off x="4659572" y="4726489"/>
            <a:ext cx="749203"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sp>
        <p:nvSpPr>
          <p:cNvPr id="79" name="TextBox 72"/>
          <p:cNvSpPr>
            <a:spLocks noChangeArrowheads="1"/>
          </p:cNvSpPr>
          <p:nvPr/>
        </p:nvSpPr>
        <p:spPr bwMode="auto">
          <a:xfrm>
            <a:off x="9429919" y="4726489"/>
            <a:ext cx="749203"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charset="-122"/>
                <a:ea typeface="微软雅黑" panose="020B0503020204020204" charset="-122"/>
                <a:sym typeface="微软雅黑" panose="020B050302020402020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600" advTm="1438">
        <p:blinds dir="vert"/>
      </p:transition>
    </mc:Choice>
    <mc:Fallback xmlns="">
      <p:transition spd="slow" advTm="143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300" fill="hold"/>
                                        <p:tgtEl>
                                          <p:spTgt spid="63"/>
                                        </p:tgtEl>
                                        <p:attrNameLst>
                                          <p:attrName>ppt_w</p:attrName>
                                        </p:attrNameLst>
                                      </p:cBhvr>
                                      <p:tavLst>
                                        <p:tav tm="0">
                                          <p:val>
                                            <p:fltVal val="0"/>
                                          </p:val>
                                        </p:tav>
                                        <p:tav tm="100000">
                                          <p:val>
                                            <p:strVal val="#ppt_w"/>
                                          </p:val>
                                        </p:tav>
                                      </p:tavLst>
                                    </p:anim>
                                    <p:anim calcmode="lin" valueType="num">
                                      <p:cBhvr>
                                        <p:cTn id="22" dur="300" fill="hold"/>
                                        <p:tgtEl>
                                          <p:spTgt spid="63"/>
                                        </p:tgtEl>
                                        <p:attrNameLst>
                                          <p:attrName>ppt_h</p:attrName>
                                        </p:attrNameLst>
                                      </p:cBhvr>
                                      <p:tavLst>
                                        <p:tav tm="0">
                                          <p:val>
                                            <p:fltVal val="0"/>
                                          </p:val>
                                        </p:tav>
                                        <p:tav tm="100000">
                                          <p:val>
                                            <p:strVal val="#ppt_h"/>
                                          </p:val>
                                        </p:tav>
                                      </p:tavLst>
                                    </p:anim>
                                    <p:animEffect>
                                      <p:cBhvr>
                                        <p:cTn id="23" dur="300"/>
                                        <p:tgtEl>
                                          <p:spTgt spid="63"/>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300" fill="hold"/>
                                        <p:tgtEl>
                                          <p:spTgt spid="25"/>
                                        </p:tgtEl>
                                        <p:attrNameLst>
                                          <p:attrName>ppt_w</p:attrName>
                                        </p:attrNameLst>
                                      </p:cBhvr>
                                      <p:tavLst>
                                        <p:tav tm="0">
                                          <p:val>
                                            <p:fltVal val="0"/>
                                          </p:val>
                                        </p:tav>
                                        <p:tav tm="100000">
                                          <p:val>
                                            <p:strVal val="#ppt_w"/>
                                          </p:val>
                                        </p:tav>
                                      </p:tavLst>
                                    </p:anim>
                                    <p:anim calcmode="lin" valueType="num">
                                      <p:cBhvr>
                                        <p:cTn id="27" dur="300" fill="hold"/>
                                        <p:tgtEl>
                                          <p:spTgt spid="25"/>
                                        </p:tgtEl>
                                        <p:attrNameLst>
                                          <p:attrName>ppt_h</p:attrName>
                                        </p:attrNameLst>
                                      </p:cBhvr>
                                      <p:tavLst>
                                        <p:tav tm="0">
                                          <p:val>
                                            <p:fltVal val="0"/>
                                          </p:val>
                                        </p:tav>
                                        <p:tav tm="100000">
                                          <p:val>
                                            <p:strVal val="#ppt_h"/>
                                          </p:val>
                                        </p:tav>
                                      </p:tavLst>
                                    </p:anim>
                                    <p:animEffect>
                                      <p:cBhvr>
                                        <p:cTn id="28" dur="300"/>
                                        <p:tgtEl>
                                          <p:spTgt spid="25"/>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p:cBhvr>
                                        <p:cTn id="31" dur="600"/>
                                        <p:tgtEl>
                                          <p:spTgt spid="62"/>
                                        </p:tgtEl>
                                      </p:cBhvr>
                                    </p:animEffect>
                                    <p:anim calcmode="lin" valueType="num">
                                      <p:cBhvr>
                                        <p:cTn id="32" dur="600" fill="hold"/>
                                        <p:tgtEl>
                                          <p:spTgt spid="62"/>
                                        </p:tgtEl>
                                        <p:attrNameLst>
                                          <p:attrName>ppt_x</p:attrName>
                                        </p:attrNameLst>
                                      </p:cBhvr>
                                      <p:tavLst>
                                        <p:tav tm="0">
                                          <p:val>
                                            <p:strVal val="#ppt_x"/>
                                          </p:val>
                                        </p:tav>
                                        <p:tav tm="100000">
                                          <p:val>
                                            <p:strVal val="#ppt_x"/>
                                          </p:val>
                                        </p:tav>
                                      </p:tavLst>
                                    </p:anim>
                                    <p:anim calcmode="lin" valueType="num">
                                      <p:cBhvr>
                                        <p:cTn id="33" dur="600" fill="hold"/>
                                        <p:tgtEl>
                                          <p:spTgt spid="6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p:cBhvr>
                                        <p:cTn id="36" dur="600"/>
                                        <p:tgtEl>
                                          <p:spTgt spid="61"/>
                                        </p:tgtEl>
                                      </p:cBhvr>
                                    </p:animEffect>
                                    <p:anim calcmode="lin" valueType="num">
                                      <p:cBhvr>
                                        <p:cTn id="37" dur="600" fill="hold"/>
                                        <p:tgtEl>
                                          <p:spTgt spid="61"/>
                                        </p:tgtEl>
                                        <p:attrNameLst>
                                          <p:attrName>ppt_x</p:attrName>
                                        </p:attrNameLst>
                                      </p:cBhvr>
                                      <p:tavLst>
                                        <p:tav tm="0">
                                          <p:val>
                                            <p:strVal val="#ppt_x"/>
                                          </p:val>
                                        </p:tav>
                                        <p:tav tm="100000">
                                          <p:val>
                                            <p:strVal val="#ppt_x"/>
                                          </p:val>
                                        </p:tav>
                                      </p:tavLst>
                                    </p:anim>
                                    <p:anim calcmode="lin" valueType="num">
                                      <p:cBhvr>
                                        <p:cTn id="38" dur="600" fill="hold"/>
                                        <p:tgtEl>
                                          <p:spTgt spid="61"/>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p:cBhvr>
                                        <p:cTn id="41" dur="600"/>
                                        <p:tgtEl>
                                          <p:spTgt spid="51"/>
                                        </p:tgtEl>
                                      </p:cBhvr>
                                    </p:animEffect>
                                    <p:anim calcmode="lin" valueType="num">
                                      <p:cBhvr>
                                        <p:cTn id="42" dur="600" fill="hold"/>
                                        <p:tgtEl>
                                          <p:spTgt spid="51"/>
                                        </p:tgtEl>
                                        <p:attrNameLst>
                                          <p:attrName>ppt_x</p:attrName>
                                        </p:attrNameLst>
                                      </p:cBhvr>
                                      <p:tavLst>
                                        <p:tav tm="0">
                                          <p:val>
                                            <p:strVal val="#ppt_x"/>
                                          </p:val>
                                        </p:tav>
                                        <p:tav tm="100000">
                                          <p:val>
                                            <p:strVal val="#ppt_x"/>
                                          </p:val>
                                        </p:tav>
                                      </p:tavLst>
                                    </p:anim>
                                    <p:anim calcmode="lin" valueType="num">
                                      <p:cBhvr>
                                        <p:cTn id="43" dur="600" fill="hold"/>
                                        <p:tgtEl>
                                          <p:spTgt spid="5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p:cBhvr>
                                        <p:cTn id="46" dur="600"/>
                                        <p:tgtEl>
                                          <p:spTgt spid="76"/>
                                        </p:tgtEl>
                                      </p:cBhvr>
                                    </p:animEffect>
                                    <p:anim calcmode="lin" valueType="num">
                                      <p:cBhvr>
                                        <p:cTn id="47" dur="600" fill="hold"/>
                                        <p:tgtEl>
                                          <p:spTgt spid="76"/>
                                        </p:tgtEl>
                                        <p:attrNameLst>
                                          <p:attrName>ppt_x</p:attrName>
                                        </p:attrNameLst>
                                      </p:cBhvr>
                                      <p:tavLst>
                                        <p:tav tm="0">
                                          <p:val>
                                            <p:strVal val="#ppt_x"/>
                                          </p:val>
                                        </p:tav>
                                        <p:tav tm="100000">
                                          <p:val>
                                            <p:strVal val="#ppt_x"/>
                                          </p:val>
                                        </p:tav>
                                      </p:tavLst>
                                    </p:anim>
                                    <p:anim calcmode="lin" valueType="num">
                                      <p:cBhvr>
                                        <p:cTn id="48" dur="600" fill="hold"/>
                                        <p:tgtEl>
                                          <p:spTgt spid="76"/>
                                        </p:tgtEl>
                                        <p:attrNameLst>
                                          <p:attrName>ppt_y</p:attrName>
                                        </p:attrNameLst>
                                      </p:cBhvr>
                                      <p:tavLst>
                                        <p:tav tm="0">
                                          <p:val>
                                            <p:strVal val="#ppt_y-.1"/>
                                          </p:val>
                                        </p:tav>
                                        <p:tav tm="100000">
                                          <p:val>
                                            <p:strVal val="#ppt_y"/>
                                          </p:val>
                                        </p:tav>
                                      </p:tavLst>
                                    </p:anim>
                                  </p:childTnLst>
                                </p:cTn>
                              </p:par>
                              <p:par>
                                <p:cTn id="49" presetID="10" presetClass="entr" presetSubtype="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300" fill="hold"/>
                                        <p:tgtEl>
                                          <p:spTgt spid="64"/>
                                        </p:tgtEl>
                                        <p:attrNameLst>
                                          <p:attrName>ppt_w</p:attrName>
                                        </p:attrNameLst>
                                      </p:cBhvr>
                                      <p:tavLst>
                                        <p:tav tm="0">
                                          <p:val>
                                            <p:fltVal val="0"/>
                                          </p:val>
                                        </p:tav>
                                        <p:tav tm="100000">
                                          <p:val>
                                            <p:strVal val="#ppt_w"/>
                                          </p:val>
                                        </p:tav>
                                      </p:tavLst>
                                    </p:anim>
                                    <p:anim calcmode="lin" valueType="num">
                                      <p:cBhvr>
                                        <p:cTn id="52" dur="300" fill="hold"/>
                                        <p:tgtEl>
                                          <p:spTgt spid="64"/>
                                        </p:tgtEl>
                                        <p:attrNameLst>
                                          <p:attrName>ppt_h</p:attrName>
                                        </p:attrNameLst>
                                      </p:cBhvr>
                                      <p:tavLst>
                                        <p:tav tm="0">
                                          <p:val>
                                            <p:fltVal val="0"/>
                                          </p:val>
                                        </p:tav>
                                        <p:tav tm="100000">
                                          <p:val>
                                            <p:strVal val="#ppt_h"/>
                                          </p:val>
                                        </p:tav>
                                      </p:tavLst>
                                    </p:anim>
                                    <p:animEffect>
                                      <p:cBhvr>
                                        <p:cTn id="53" dur="300"/>
                                        <p:tgtEl>
                                          <p:spTgt spid="64"/>
                                        </p:tgtEl>
                                      </p:cBhvr>
                                    </p:animEffect>
                                  </p:childTnLst>
                                </p:cTn>
                              </p:par>
                              <p:par>
                                <p:cTn id="54" presetID="10" presetClass="entr" presetSubtype="0" fill="hold"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300" fill="hold"/>
                                        <p:tgtEl>
                                          <p:spTgt spid="52"/>
                                        </p:tgtEl>
                                        <p:attrNameLst>
                                          <p:attrName>ppt_w</p:attrName>
                                        </p:attrNameLst>
                                      </p:cBhvr>
                                      <p:tavLst>
                                        <p:tav tm="0">
                                          <p:val>
                                            <p:fltVal val="0"/>
                                          </p:val>
                                        </p:tav>
                                        <p:tav tm="100000">
                                          <p:val>
                                            <p:strVal val="#ppt_w"/>
                                          </p:val>
                                        </p:tav>
                                      </p:tavLst>
                                    </p:anim>
                                    <p:anim calcmode="lin" valueType="num">
                                      <p:cBhvr>
                                        <p:cTn id="57" dur="300" fill="hold"/>
                                        <p:tgtEl>
                                          <p:spTgt spid="52"/>
                                        </p:tgtEl>
                                        <p:attrNameLst>
                                          <p:attrName>ppt_h</p:attrName>
                                        </p:attrNameLst>
                                      </p:cBhvr>
                                      <p:tavLst>
                                        <p:tav tm="0">
                                          <p:val>
                                            <p:fltVal val="0"/>
                                          </p:val>
                                        </p:tav>
                                        <p:tav tm="100000">
                                          <p:val>
                                            <p:strVal val="#ppt_h"/>
                                          </p:val>
                                        </p:tav>
                                      </p:tavLst>
                                    </p:anim>
                                    <p:animEffect>
                                      <p:cBhvr>
                                        <p:cTn id="58" dur="300"/>
                                        <p:tgtEl>
                                          <p:spTgt spid="52"/>
                                        </p:tgtEl>
                                      </p:cBhvr>
                                    </p:animEffect>
                                  </p:childTnLst>
                                </p:cTn>
                              </p:par>
                              <p:par>
                                <p:cTn id="59" presetID="47"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p:cBhvr>
                                        <p:cTn id="61" dur="600"/>
                                        <p:tgtEl>
                                          <p:spTgt spid="71"/>
                                        </p:tgtEl>
                                      </p:cBhvr>
                                    </p:animEffect>
                                    <p:anim calcmode="lin" valueType="num">
                                      <p:cBhvr>
                                        <p:cTn id="62" dur="600" fill="hold"/>
                                        <p:tgtEl>
                                          <p:spTgt spid="71"/>
                                        </p:tgtEl>
                                        <p:attrNameLst>
                                          <p:attrName>ppt_x</p:attrName>
                                        </p:attrNameLst>
                                      </p:cBhvr>
                                      <p:tavLst>
                                        <p:tav tm="0">
                                          <p:val>
                                            <p:strVal val="#ppt_x"/>
                                          </p:val>
                                        </p:tav>
                                        <p:tav tm="100000">
                                          <p:val>
                                            <p:strVal val="#ppt_x"/>
                                          </p:val>
                                        </p:tav>
                                      </p:tavLst>
                                    </p:anim>
                                    <p:anim calcmode="lin" valueType="num">
                                      <p:cBhvr>
                                        <p:cTn id="63" dur="600" fill="hold"/>
                                        <p:tgtEl>
                                          <p:spTgt spid="7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0"/>
                                        </p:tgtEl>
                                        <p:attrNameLst>
                                          <p:attrName>style.visibility</p:attrName>
                                        </p:attrNameLst>
                                      </p:cBhvr>
                                      <p:to>
                                        <p:strVal val="visible"/>
                                      </p:to>
                                    </p:set>
                                    <p:animEffect>
                                      <p:cBhvr>
                                        <p:cTn id="66" dur="600"/>
                                        <p:tgtEl>
                                          <p:spTgt spid="70"/>
                                        </p:tgtEl>
                                      </p:cBhvr>
                                    </p:animEffect>
                                    <p:anim calcmode="lin" valueType="num">
                                      <p:cBhvr>
                                        <p:cTn id="67" dur="600" fill="hold"/>
                                        <p:tgtEl>
                                          <p:spTgt spid="70"/>
                                        </p:tgtEl>
                                        <p:attrNameLst>
                                          <p:attrName>ppt_x</p:attrName>
                                        </p:attrNameLst>
                                      </p:cBhvr>
                                      <p:tavLst>
                                        <p:tav tm="0">
                                          <p:val>
                                            <p:strVal val="#ppt_x"/>
                                          </p:val>
                                        </p:tav>
                                        <p:tav tm="100000">
                                          <p:val>
                                            <p:strVal val="#ppt_x"/>
                                          </p:val>
                                        </p:tav>
                                      </p:tavLst>
                                    </p:anim>
                                    <p:anim calcmode="lin" valueType="num">
                                      <p:cBhvr>
                                        <p:cTn id="68" dur="600" fill="hold"/>
                                        <p:tgtEl>
                                          <p:spTgt spid="7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p:cBhvr>
                                        <p:cTn id="71" dur="600"/>
                                        <p:tgtEl>
                                          <p:spTgt spid="55"/>
                                        </p:tgtEl>
                                      </p:cBhvr>
                                    </p:animEffect>
                                    <p:anim calcmode="lin" valueType="num">
                                      <p:cBhvr>
                                        <p:cTn id="72" dur="600" fill="hold"/>
                                        <p:tgtEl>
                                          <p:spTgt spid="55"/>
                                        </p:tgtEl>
                                        <p:attrNameLst>
                                          <p:attrName>ppt_x</p:attrName>
                                        </p:attrNameLst>
                                      </p:cBhvr>
                                      <p:tavLst>
                                        <p:tav tm="0">
                                          <p:val>
                                            <p:strVal val="#ppt_x"/>
                                          </p:val>
                                        </p:tav>
                                        <p:tav tm="100000">
                                          <p:val>
                                            <p:strVal val="#ppt_x"/>
                                          </p:val>
                                        </p:tav>
                                      </p:tavLst>
                                    </p:anim>
                                    <p:anim calcmode="lin" valueType="num">
                                      <p:cBhvr>
                                        <p:cTn id="73" dur="600" fill="hold"/>
                                        <p:tgtEl>
                                          <p:spTgt spid="5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p:cBhvr>
                                        <p:cTn id="76" dur="600"/>
                                        <p:tgtEl>
                                          <p:spTgt spid="78"/>
                                        </p:tgtEl>
                                      </p:cBhvr>
                                    </p:animEffect>
                                    <p:anim calcmode="lin" valueType="num">
                                      <p:cBhvr>
                                        <p:cTn id="77" dur="600" fill="hold"/>
                                        <p:tgtEl>
                                          <p:spTgt spid="78"/>
                                        </p:tgtEl>
                                        <p:attrNameLst>
                                          <p:attrName>ppt_x</p:attrName>
                                        </p:attrNameLst>
                                      </p:cBhvr>
                                      <p:tavLst>
                                        <p:tav tm="0">
                                          <p:val>
                                            <p:strVal val="#ppt_x"/>
                                          </p:val>
                                        </p:tav>
                                        <p:tav tm="100000">
                                          <p:val>
                                            <p:strVal val="#ppt_x"/>
                                          </p:val>
                                        </p:tav>
                                      </p:tavLst>
                                    </p:anim>
                                    <p:anim calcmode="lin" valueType="num">
                                      <p:cBhvr>
                                        <p:cTn id="78" dur="600" fill="hold"/>
                                        <p:tgtEl>
                                          <p:spTgt spid="78"/>
                                        </p:tgtEl>
                                        <p:attrNameLst>
                                          <p:attrName>ppt_y</p:attrName>
                                        </p:attrNameLst>
                                      </p:cBhvr>
                                      <p:tavLst>
                                        <p:tav tm="0">
                                          <p:val>
                                            <p:strVal val="#ppt_y+.1"/>
                                          </p:val>
                                        </p:tav>
                                        <p:tav tm="100000">
                                          <p:val>
                                            <p:strVal val="#ppt_y"/>
                                          </p:val>
                                        </p:tav>
                                      </p:tavLst>
                                    </p:anim>
                                  </p:childTnLst>
                                </p:cTn>
                              </p:par>
                              <p:par>
                                <p:cTn id="79" presetID="10" presetClass="entr" presetSubtype="0"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300" fill="hold"/>
                                        <p:tgtEl>
                                          <p:spTgt spid="65"/>
                                        </p:tgtEl>
                                        <p:attrNameLst>
                                          <p:attrName>ppt_w</p:attrName>
                                        </p:attrNameLst>
                                      </p:cBhvr>
                                      <p:tavLst>
                                        <p:tav tm="0">
                                          <p:val>
                                            <p:fltVal val="0"/>
                                          </p:val>
                                        </p:tav>
                                        <p:tav tm="100000">
                                          <p:val>
                                            <p:strVal val="#ppt_w"/>
                                          </p:val>
                                        </p:tav>
                                      </p:tavLst>
                                    </p:anim>
                                    <p:anim calcmode="lin" valueType="num">
                                      <p:cBhvr>
                                        <p:cTn id="82" dur="300" fill="hold"/>
                                        <p:tgtEl>
                                          <p:spTgt spid="65"/>
                                        </p:tgtEl>
                                        <p:attrNameLst>
                                          <p:attrName>ppt_h</p:attrName>
                                        </p:attrNameLst>
                                      </p:cBhvr>
                                      <p:tavLst>
                                        <p:tav tm="0">
                                          <p:val>
                                            <p:fltVal val="0"/>
                                          </p:val>
                                        </p:tav>
                                        <p:tav tm="100000">
                                          <p:val>
                                            <p:strVal val="#ppt_h"/>
                                          </p:val>
                                        </p:tav>
                                      </p:tavLst>
                                    </p:anim>
                                    <p:animEffect>
                                      <p:cBhvr>
                                        <p:cTn id="83" dur="300"/>
                                        <p:tgtEl>
                                          <p:spTgt spid="65"/>
                                        </p:tgtEl>
                                      </p:cBhvr>
                                    </p:animEffect>
                                  </p:childTnLst>
                                </p:cTn>
                              </p:par>
                              <p:par>
                                <p:cTn id="84" presetID="10" presetClass="entr" presetSubtype="0" fill="hold"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300" fill="hold"/>
                                        <p:tgtEl>
                                          <p:spTgt spid="56"/>
                                        </p:tgtEl>
                                        <p:attrNameLst>
                                          <p:attrName>ppt_w</p:attrName>
                                        </p:attrNameLst>
                                      </p:cBhvr>
                                      <p:tavLst>
                                        <p:tav tm="0">
                                          <p:val>
                                            <p:fltVal val="0"/>
                                          </p:val>
                                        </p:tav>
                                        <p:tav tm="100000">
                                          <p:val>
                                            <p:strVal val="#ppt_w"/>
                                          </p:val>
                                        </p:tav>
                                      </p:tavLst>
                                    </p:anim>
                                    <p:anim calcmode="lin" valueType="num">
                                      <p:cBhvr>
                                        <p:cTn id="87" dur="300" fill="hold"/>
                                        <p:tgtEl>
                                          <p:spTgt spid="56"/>
                                        </p:tgtEl>
                                        <p:attrNameLst>
                                          <p:attrName>ppt_h</p:attrName>
                                        </p:attrNameLst>
                                      </p:cBhvr>
                                      <p:tavLst>
                                        <p:tav tm="0">
                                          <p:val>
                                            <p:fltVal val="0"/>
                                          </p:val>
                                        </p:tav>
                                        <p:tav tm="100000">
                                          <p:val>
                                            <p:strVal val="#ppt_h"/>
                                          </p:val>
                                        </p:tav>
                                      </p:tavLst>
                                    </p:anim>
                                    <p:animEffect>
                                      <p:cBhvr>
                                        <p:cTn id="88" dur="300"/>
                                        <p:tgtEl>
                                          <p:spTgt spid="56"/>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p:cBhvr>
                                        <p:cTn id="91" dur="600"/>
                                        <p:tgtEl>
                                          <p:spTgt spid="73"/>
                                        </p:tgtEl>
                                      </p:cBhvr>
                                    </p:animEffect>
                                    <p:anim calcmode="lin" valueType="num">
                                      <p:cBhvr>
                                        <p:cTn id="92" dur="600" fill="hold"/>
                                        <p:tgtEl>
                                          <p:spTgt spid="73"/>
                                        </p:tgtEl>
                                        <p:attrNameLst>
                                          <p:attrName>ppt_x</p:attrName>
                                        </p:attrNameLst>
                                      </p:cBhvr>
                                      <p:tavLst>
                                        <p:tav tm="0">
                                          <p:val>
                                            <p:strVal val="#ppt_x"/>
                                          </p:val>
                                        </p:tav>
                                        <p:tav tm="100000">
                                          <p:val>
                                            <p:strVal val="#ppt_x"/>
                                          </p:val>
                                        </p:tav>
                                      </p:tavLst>
                                    </p:anim>
                                    <p:anim calcmode="lin" valueType="num">
                                      <p:cBhvr>
                                        <p:cTn id="93" dur="600" fill="hold"/>
                                        <p:tgtEl>
                                          <p:spTgt spid="7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p:cBhvr>
                                        <p:cTn id="96" dur="600"/>
                                        <p:tgtEl>
                                          <p:spTgt spid="72"/>
                                        </p:tgtEl>
                                      </p:cBhvr>
                                    </p:animEffect>
                                    <p:anim calcmode="lin" valueType="num">
                                      <p:cBhvr>
                                        <p:cTn id="97" dur="600" fill="hold"/>
                                        <p:tgtEl>
                                          <p:spTgt spid="72"/>
                                        </p:tgtEl>
                                        <p:attrNameLst>
                                          <p:attrName>ppt_x</p:attrName>
                                        </p:attrNameLst>
                                      </p:cBhvr>
                                      <p:tavLst>
                                        <p:tav tm="0">
                                          <p:val>
                                            <p:strVal val="#ppt_x"/>
                                          </p:val>
                                        </p:tav>
                                        <p:tav tm="100000">
                                          <p:val>
                                            <p:strVal val="#ppt_x"/>
                                          </p:val>
                                        </p:tav>
                                      </p:tavLst>
                                    </p:anim>
                                    <p:anim calcmode="lin" valueType="num">
                                      <p:cBhvr>
                                        <p:cTn id="98" dur="600" fill="hold"/>
                                        <p:tgtEl>
                                          <p:spTgt spid="72"/>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59"/>
                                        </p:tgtEl>
                                        <p:attrNameLst>
                                          <p:attrName>style.visibility</p:attrName>
                                        </p:attrNameLst>
                                      </p:cBhvr>
                                      <p:to>
                                        <p:strVal val="visible"/>
                                      </p:to>
                                    </p:set>
                                    <p:animEffect>
                                      <p:cBhvr>
                                        <p:cTn id="101" dur="600"/>
                                        <p:tgtEl>
                                          <p:spTgt spid="59"/>
                                        </p:tgtEl>
                                      </p:cBhvr>
                                    </p:animEffect>
                                    <p:anim calcmode="lin" valueType="num">
                                      <p:cBhvr>
                                        <p:cTn id="102" dur="600" fill="hold"/>
                                        <p:tgtEl>
                                          <p:spTgt spid="59"/>
                                        </p:tgtEl>
                                        <p:attrNameLst>
                                          <p:attrName>ppt_x</p:attrName>
                                        </p:attrNameLst>
                                      </p:cBhvr>
                                      <p:tavLst>
                                        <p:tav tm="0">
                                          <p:val>
                                            <p:strVal val="#ppt_x"/>
                                          </p:val>
                                        </p:tav>
                                        <p:tav tm="100000">
                                          <p:val>
                                            <p:strVal val="#ppt_x"/>
                                          </p:val>
                                        </p:tav>
                                      </p:tavLst>
                                    </p:anim>
                                    <p:anim calcmode="lin" valueType="num">
                                      <p:cBhvr>
                                        <p:cTn id="103" dur="600" fill="hold"/>
                                        <p:tgtEl>
                                          <p:spTgt spid="59"/>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77"/>
                                        </p:tgtEl>
                                        <p:attrNameLst>
                                          <p:attrName>style.visibility</p:attrName>
                                        </p:attrNameLst>
                                      </p:cBhvr>
                                      <p:to>
                                        <p:strVal val="visible"/>
                                      </p:to>
                                    </p:set>
                                    <p:animEffect>
                                      <p:cBhvr>
                                        <p:cTn id="106" dur="600"/>
                                        <p:tgtEl>
                                          <p:spTgt spid="77"/>
                                        </p:tgtEl>
                                      </p:cBhvr>
                                    </p:animEffect>
                                    <p:anim calcmode="lin" valueType="num">
                                      <p:cBhvr>
                                        <p:cTn id="107" dur="600" fill="hold"/>
                                        <p:tgtEl>
                                          <p:spTgt spid="77"/>
                                        </p:tgtEl>
                                        <p:attrNameLst>
                                          <p:attrName>ppt_x</p:attrName>
                                        </p:attrNameLst>
                                      </p:cBhvr>
                                      <p:tavLst>
                                        <p:tav tm="0">
                                          <p:val>
                                            <p:strVal val="#ppt_x"/>
                                          </p:val>
                                        </p:tav>
                                        <p:tav tm="100000">
                                          <p:val>
                                            <p:strVal val="#ppt_x"/>
                                          </p:val>
                                        </p:tav>
                                      </p:tavLst>
                                    </p:anim>
                                    <p:anim calcmode="lin" valueType="num">
                                      <p:cBhvr>
                                        <p:cTn id="108" dur="600" fill="hold"/>
                                        <p:tgtEl>
                                          <p:spTgt spid="77"/>
                                        </p:tgtEl>
                                        <p:attrNameLst>
                                          <p:attrName>ppt_y</p:attrName>
                                        </p:attrNameLst>
                                      </p:cBhvr>
                                      <p:tavLst>
                                        <p:tav tm="0">
                                          <p:val>
                                            <p:strVal val="#ppt_y-.1"/>
                                          </p:val>
                                        </p:tav>
                                        <p:tav tm="100000">
                                          <p:val>
                                            <p:strVal val="#ppt_y"/>
                                          </p:val>
                                        </p:tav>
                                      </p:tavLst>
                                    </p:anim>
                                  </p:childTnLst>
                                </p:cTn>
                              </p:par>
                              <p:par>
                                <p:cTn id="109" presetID="10" presetClass="entr" presetSubtype="0" fill="hold" grpId="0" nodeType="withEffect">
                                  <p:stCondLst>
                                    <p:cond delay="0"/>
                                  </p:stCondLst>
                                  <p:childTnLst>
                                    <p:set>
                                      <p:cBhvr>
                                        <p:cTn id="110" dur="1" fill="hold">
                                          <p:stCondLst>
                                            <p:cond delay="0"/>
                                          </p:stCondLst>
                                        </p:cTn>
                                        <p:tgtEl>
                                          <p:spTgt spid="69"/>
                                        </p:tgtEl>
                                        <p:attrNameLst>
                                          <p:attrName>style.visibility</p:attrName>
                                        </p:attrNameLst>
                                      </p:cBhvr>
                                      <p:to>
                                        <p:strVal val="visible"/>
                                      </p:to>
                                    </p:set>
                                    <p:anim calcmode="lin" valueType="num">
                                      <p:cBhvr>
                                        <p:cTn id="111" dur="300" fill="hold"/>
                                        <p:tgtEl>
                                          <p:spTgt spid="69"/>
                                        </p:tgtEl>
                                        <p:attrNameLst>
                                          <p:attrName>ppt_w</p:attrName>
                                        </p:attrNameLst>
                                      </p:cBhvr>
                                      <p:tavLst>
                                        <p:tav tm="0">
                                          <p:val>
                                            <p:fltVal val="0"/>
                                          </p:val>
                                        </p:tav>
                                        <p:tav tm="100000">
                                          <p:val>
                                            <p:strVal val="#ppt_w"/>
                                          </p:val>
                                        </p:tav>
                                      </p:tavLst>
                                    </p:anim>
                                    <p:anim calcmode="lin" valueType="num">
                                      <p:cBhvr>
                                        <p:cTn id="112" dur="300" fill="hold"/>
                                        <p:tgtEl>
                                          <p:spTgt spid="69"/>
                                        </p:tgtEl>
                                        <p:attrNameLst>
                                          <p:attrName>ppt_h</p:attrName>
                                        </p:attrNameLst>
                                      </p:cBhvr>
                                      <p:tavLst>
                                        <p:tav tm="0">
                                          <p:val>
                                            <p:fltVal val="0"/>
                                          </p:val>
                                        </p:tav>
                                        <p:tav tm="100000">
                                          <p:val>
                                            <p:strVal val="#ppt_h"/>
                                          </p:val>
                                        </p:tav>
                                      </p:tavLst>
                                    </p:anim>
                                    <p:animEffect>
                                      <p:cBhvr>
                                        <p:cTn id="113" dur="300"/>
                                        <p:tgtEl>
                                          <p:spTgt spid="69"/>
                                        </p:tgtEl>
                                      </p:cBhvr>
                                    </p:animEffect>
                                  </p:childTnLst>
                                </p:cTn>
                              </p:par>
                              <p:par>
                                <p:cTn id="114" presetID="10" presetClass="entr" presetSubtype="0" fill="hold" nodeType="withEffect">
                                  <p:stCondLst>
                                    <p:cond delay="0"/>
                                  </p:stCondLst>
                                  <p:childTnLst>
                                    <p:set>
                                      <p:cBhvr>
                                        <p:cTn id="115" dur="1" fill="hold">
                                          <p:stCondLst>
                                            <p:cond delay="0"/>
                                          </p:stCondLst>
                                        </p:cTn>
                                        <p:tgtEl>
                                          <p:spTgt spid="66"/>
                                        </p:tgtEl>
                                        <p:attrNameLst>
                                          <p:attrName>style.visibility</p:attrName>
                                        </p:attrNameLst>
                                      </p:cBhvr>
                                      <p:to>
                                        <p:strVal val="visible"/>
                                      </p:to>
                                    </p:set>
                                    <p:anim calcmode="lin" valueType="num">
                                      <p:cBhvr>
                                        <p:cTn id="116" dur="300" fill="hold"/>
                                        <p:tgtEl>
                                          <p:spTgt spid="66"/>
                                        </p:tgtEl>
                                        <p:attrNameLst>
                                          <p:attrName>ppt_w</p:attrName>
                                        </p:attrNameLst>
                                      </p:cBhvr>
                                      <p:tavLst>
                                        <p:tav tm="0">
                                          <p:val>
                                            <p:fltVal val="0"/>
                                          </p:val>
                                        </p:tav>
                                        <p:tav tm="100000">
                                          <p:val>
                                            <p:strVal val="#ppt_w"/>
                                          </p:val>
                                        </p:tav>
                                      </p:tavLst>
                                    </p:anim>
                                    <p:anim calcmode="lin" valueType="num">
                                      <p:cBhvr>
                                        <p:cTn id="117" dur="300" fill="hold"/>
                                        <p:tgtEl>
                                          <p:spTgt spid="66"/>
                                        </p:tgtEl>
                                        <p:attrNameLst>
                                          <p:attrName>ppt_h</p:attrName>
                                        </p:attrNameLst>
                                      </p:cBhvr>
                                      <p:tavLst>
                                        <p:tav tm="0">
                                          <p:val>
                                            <p:fltVal val="0"/>
                                          </p:val>
                                        </p:tav>
                                        <p:tav tm="100000">
                                          <p:val>
                                            <p:strVal val="#ppt_h"/>
                                          </p:val>
                                        </p:tav>
                                      </p:tavLst>
                                    </p:anim>
                                    <p:animEffect>
                                      <p:cBhvr>
                                        <p:cTn id="118" dur="300"/>
                                        <p:tgtEl>
                                          <p:spTgt spid="66"/>
                                        </p:tgtEl>
                                      </p:cBhvr>
                                    </p:animEffect>
                                  </p:childTnLst>
                                </p:cTn>
                              </p:par>
                              <p:par>
                                <p:cTn id="119" presetID="47" presetClass="entr" presetSubtype="0"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p:cBhvr>
                                        <p:cTn id="121" dur="600"/>
                                        <p:tgtEl>
                                          <p:spTgt spid="75"/>
                                        </p:tgtEl>
                                      </p:cBhvr>
                                    </p:animEffect>
                                    <p:anim calcmode="lin" valueType="num">
                                      <p:cBhvr>
                                        <p:cTn id="122" dur="600" fill="hold"/>
                                        <p:tgtEl>
                                          <p:spTgt spid="75"/>
                                        </p:tgtEl>
                                        <p:attrNameLst>
                                          <p:attrName>ppt_x</p:attrName>
                                        </p:attrNameLst>
                                      </p:cBhvr>
                                      <p:tavLst>
                                        <p:tav tm="0">
                                          <p:val>
                                            <p:strVal val="#ppt_x"/>
                                          </p:val>
                                        </p:tav>
                                        <p:tav tm="100000">
                                          <p:val>
                                            <p:strVal val="#ppt_x"/>
                                          </p:val>
                                        </p:tav>
                                      </p:tavLst>
                                    </p:anim>
                                    <p:anim calcmode="lin" valueType="num">
                                      <p:cBhvr>
                                        <p:cTn id="123" dur="600" fill="hold"/>
                                        <p:tgtEl>
                                          <p:spTgt spid="75"/>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74"/>
                                        </p:tgtEl>
                                        <p:attrNameLst>
                                          <p:attrName>style.visibility</p:attrName>
                                        </p:attrNameLst>
                                      </p:cBhvr>
                                      <p:to>
                                        <p:strVal val="visible"/>
                                      </p:to>
                                    </p:set>
                                    <p:animEffect>
                                      <p:cBhvr>
                                        <p:cTn id="126" dur="600"/>
                                        <p:tgtEl>
                                          <p:spTgt spid="74"/>
                                        </p:tgtEl>
                                      </p:cBhvr>
                                    </p:animEffect>
                                    <p:anim calcmode="lin" valueType="num">
                                      <p:cBhvr>
                                        <p:cTn id="127" dur="600" fill="hold"/>
                                        <p:tgtEl>
                                          <p:spTgt spid="74"/>
                                        </p:tgtEl>
                                        <p:attrNameLst>
                                          <p:attrName>ppt_x</p:attrName>
                                        </p:attrNameLst>
                                      </p:cBhvr>
                                      <p:tavLst>
                                        <p:tav tm="0">
                                          <p:val>
                                            <p:strVal val="#ppt_x"/>
                                          </p:val>
                                        </p:tav>
                                        <p:tav tm="100000">
                                          <p:val>
                                            <p:strVal val="#ppt_x"/>
                                          </p:val>
                                        </p:tav>
                                      </p:tavLst>
                                    </p:anim>
                                    <p:anim calcmode="lin" valueType="num">
                                      <p:cBhvr>
                                        <p:cTn id="128" dur="600" fill="hold"/>
                                        <p:tgtEl>
                                          <p:spTgt spid="7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60"/>
                                        </p:tgtEl>
                                        <p:attrNameLst>
                                          <p:attrName>style.visibility</p:attrName>
                                        </p:attrNameLst>
                                      </p:cBhvr>
                                      <p:to>
                                        <p:strVal val="visible"/>
                                      </p:to>
                                    </p:set>
                                    <p:animEffect>
                                      <p:cBhvr>
                                        <p:cTn id="131" dur="600"/>
                                        <p:tgtEl>
                                          <p:spTgt spid="60"/>
                                        </p:tgtEl>
                                      </p:cBhvr>
                                    </p:animEffect>
                                    <p:anim calcmode="lin" valueType="num">
                                      <p:cBhvr>
                                        <p:cTn id="132" dur="600" fill="hold"/>
                                        <p:tgtEl>
                                          <p:spTgt spid="60"/>
                                        </p:tgtEl>
                                        <p:attrNameLst>
                                          <p:attrName>ppt_x</p:attrName>
                                        </p:attrNameLst>
                                      </p:cBhvr>
                                      <p:tavLst>
                                        <p:tav tm="0">
                                          <p:val>
                                            <p:strVal val="#ppt_x"/>
                                          </p:val>
                                        </p:tav>
                                        <p:tav tm="100000">
                                          <p:val>
                                            <p:strVal val="#ppt_x"/>
                                          </p:val>
                                        </p:tav>
                                      </p:tavLst>
                                    </p:anim>
                                    <p:anim calcmode="lin" valueType="num">
                                      <p:cBhvr>
                                        <p:cTn id="133" dur="600" fill="hold"/>
                                        <p:tgtEl>
                                          <p:spTgt spid="60"/>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79"/>
                                        </p:tgtEl>
                                        <p:attrNameLst>
                                          <p:attrName>style.visibility</p:attrName>
                                        </p:attrNameLst>
                                      </p:cBhvr>
                                      <p:to>
                                        <p:strVal val="visible"/>
                                      </p:to>
                                    </p:set>
                                    <p:animEffect>
                                      <p:cBhvr>
                                        <p:cTn id="136" dur="600"/>
                                        <p:tgtEl>
                                          <p:spTgt spid="79"/>
                                        </p:tgtEl>
                                      </p:cBhvr>
                                    </p:animEffect>
                                    <p:anim calcmode="lin" valueType="num">
                                      <p:cBhvr>
                                        <p:cTn id="137" dur="600" fill="hold"/>
                                        <p:tgtEl>
                                          <p:spTgt spid="79"/>
                                        </p:tgtEl>
                                        <p:attrNameLst>
                                          <p:attrName>ppt_x</p:attrName>
                                        </p:attrNameLst>
                                      </p:cBhvr>
                                      <p:tavLst>
                                        <p:tav tm="0">
                                          <p:val>
                                            <p:strVal val="#ppt_x"/>
                                          </p:val>
                                        </p:tav>
                                        <p:tav tm="100000">
                                          <p:val>
                                            <p:strVal val="#ppt_x"/>
                                          </p:val>
                                        </p:tav>
                                      </p:tavLst>
                                    </p:anim>
                                    <p:anim calcmode="lin" valueType="num">
                                      <p:cBhvr>
                                        <p:cTn id="138"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圆角矩形 2"/>
          <p:cNvSpPr/>
          <p:nvPr/>
        </p:nvSpPr>
        <p:spPr>
          <a:xfrm>
            <a:off x="1200119" y="1664817"/>
            <a:ext cx="9792965"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6" name="TextBox 3"/>
          <p:cNvSpPr txBox="1"/>
          <p:nvPr/>
        </p:nvSpPr>
        <p:spPr>
          <a:xfrm>
            <a:off x="1596687" y="1989440"/>
            <a:ext cx="8999828" cy="1179830"/>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sp>
        <p:nvSpPr>
          <p:cNvPr id="7" name="矩形 93"/>
          <p:cNvSpPr/>
          <p:nvPr/>
        </p:nvSpPr>
        <p:spPr>
          <a:xfrm>
            <a:off x="1149902" y="1605397"/>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4" name="矩形 93"/>
          <p:cNvSpPr/>
          <p:nvPr/>
        </p:nvSpPr>
        <p:spPr>
          <a:xfrm rot="10800000">
            <a:off x="10661968" y="3200737"/>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9" name="Freeform 5"/>
          <p:cNvSpPr/>
          <p:nvPr/>
        </p:nvSpPr>
        <p:spPr bwMode="auto">
          <a:xfrm>
            <a:off x="4007508" y="40056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3" rIns="121908" bIns="60953"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3" name="TextBox 7"/>
          <p:cNvSpPr txBox="1"/>
          <p:nvPr/>
        </p:nvSpPr>
        <p:spPr>
          <a:xfrm>
            <a:off x="4318080" y="4515139"/>
            <a:ext cx="1291880"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4" name="Freeform 5"/>
          <p:cNvSpPr/>
          <p:nvPr/>
        </p:nvSpPr>
        <p:spPr bwMode="auto">
          <a:xfrm>
            <a:off x="1882383" y="40056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3" rIns="121908" bIns="60953"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5" name="Freeform 5"/>
          <p:cNvSpPr/>
          <p:nvPr/>
        </p:nvSpPr>
        <p:spPr bwMode="auto">
          <a:xfrm>
            <a:off x="6132635" y="40056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3" rIns="121908" bIns="60953"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6" name="Freeform 5"/>
          <p:cNvSpPr/>
          <p:nvPr/>
        </p:nvSpPr>
        <p:spPr bwMode="auto">
          <a:xfrm>
            <a:off x="8257760" y="40056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3" rIns="121908" bIns="60953"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17" name="TextBox 11"/>
          <p:cNvSpPr txBox="1"/>
          <p:nvPr/>
        </p:nvSpPr>
        <p:spPr>
          <a:xfrm>
            <a:off x="2214972" y="4515139"/>
            <a:ext cx="1291880"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8" name="TextBox 12"/>
          <p:cNvSpPr txBox="1"/>
          <p:nvPr/>
        </p:nvSpPr>
        <p:spPr>
          <a:xfrm>
            <a:off x="6465224" y="4515139"/>
            <a:ext cx="1291880"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9" name="TextBox 13"/>
          <p:cNvSpPr txBox="1"/>
          <p:nvPr/>
        </p:nvSpPr>
        <p:spPr>
          <a:xfrm>
            <a:off x="8590351" y="4515139"/>
            <a:ext cx="1291880"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dirty="0"/>
              <a:t>添加</a:t>
            </a:r>
            <a:endParaRPr lang="en-US" altLang="zh-CN" sz="2400" b="1" dirty="0"/>
          </a:p>
          <a:p>
            <a:pPr algn="ctr"/>
            <a:r>
              <a:rPr lang="zh-CN" altLang="en-US" sz="2400" b="1" dirty="0"/>
              <a:t>关键字</a:t>
            </a:r>
          </a:p>
        </p:txBody>
      </p:sp>
    </p:spTree>
  </p:cSld>
  <p:clrMapOvr>
    <a:masterClrMapping/>
  </p:clrMapOvr>
  <mc:AlternateContent xmlns:mc="http://schemas.openxmlformats.org/markup-compatibility/2006" xmlns:p14="http://schemas.microsoft.com/office/powerpoint/2010/main">
    <mc:Choice Requires="p14">
      <p:transition spd="slow" p14:dur="1600" advTm="2736">
        <p:blinds dir="vert"/>
      </p:transition>
    </mc:Choice>
    <mc:Fallback xmlns="">
      <p:transition spd="slow" advTm="273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childTnLst>
                          </p:cTn>
                        </p:par>
                        <p:par>
                          <p:cTn id="19" fill="hold">
                            <p:stCondLst>
                              <p:cond delay="0"/>
                            </p:stCondLst>
                            <p:childTnLst>
                              <p:par>
                                <p:cTn id="20" presetID="53" presetClass="entr" presetSubtype="52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anim calcmode="lin" valueType="num">
                                      <p:cBhvr>
                                        <p:cTn id="32" dur="500" fill="hold"/>
                                        <p:tgtEl>
                                          <p:spTgt spid="4"/>
                                        </p:tgtEl>
                                        <p:attrNameLst>
                                          <p:attrName>ppt_x</p:attrName>
                                        </p:attrNameLst>
                                      </p:cBhvr>
                                      <p:tavLst>
                                        <p:tav tm="0">
                                          <p:val>
                                            <p:fltVal val="0.5"/>
                                          </p:val>
                                        </p:tav>
                                        <p:tav tm="100000">
                                          <p:val>
                                            <p:strVal val="#ppt_x"/>
                                          </p:val>
                                        </p:tav>
                                      </p:tavLst>
                                    </p:anim>
                                    <p:anim calcmode="lin" valueType="num">
                                      <p:cBhvr>
                                        <p:cTn id="33" dur="500" fill="hold"/>
                                        <p:tgtEl>
                                          <p:spTgt spid="4"/>
                                        </p:tgtEl>
                                        <p:attrNameLst>
                                          <p:attrName>ppt_y</p:attrName>
                                        </p:attrNameLst>
                                      </p:cBhvr>
                                      <p:tavLst>
                                        <p:tav tm="0">
                                          <p:val>
                                            <p:fltVal val="0.5"/>
                                          </p:val>
                                        </p:tav>
                                        <p:tav tm="100000">
                                          <p:val>
                                            <p:strVal val="#ppt_y"/>
                                          </p:val>
                                        </p:tav>
                                      </p:tavLst>
                                    </p:anim>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up)">
                                      <p:cBhvr>
                                        <p:cTn id="37" dur="500"/>
                                        <p:tgtEl>
                                          <p:spTgt spid="3"/>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3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3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6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6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0" nodeType="withEffect">
                                  <p:stCondLst>
                                    <p:cond delay="9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par>
                                <p:cTn id="64" presetID="10" presetClass="entr" presetSubtype="0" fill="hold" grpId="0" nodeType="withEffect">
                                  <p:stCondLst>
                                    <p:cond delay="9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3" grpId="0" bldLvl="0" animBg="1"/>
      <p:bldP spid="6" grpId="0"/>
      <p:bldP spid="7" grpId="0" bldLvl="0" animBg="1"/>
      <p:bldP spid="4" grpId="0" bldLvl="0" animBg="1"/>
      <p:bldP spid="9" grpId="0" bldLvl="0" animBg="1"/>
      <p:bldP spid="13" grpId="0"/>
      <p:bldP spid="14" grpId="0" bldLvl="0" animBg="1"/>
      <p:bldP spid="15" grpId="0" bldLvl="0" animBg="1"/>
      <p:bldP spid="16" grpId="0" bldLvl="0" animBg="1"/>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8" name="组合 157"/>
          <p:cNvGrpSpPr/>
          <p:nvPr/>
        </p:nvGrpSpPr>
        <p:grpSpPr>
          <a:xfrm>
            <a:off x="7149063" y="15579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4" name="组合 163"/>
          <p:cNvGrpSpPr/>
          <p:nvPr/>
        </p:nvGrpSpPr>
        <p:grpSpPr>
          <a:xfrm>
            <a:off x="9912223" y="15579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172" name="组合 171"/>
          <p:cNvGrpSpPr/>
          <p:nvPr/>
        </p:nvGrpSpPr>
        <p:grpSpPr>
          <a:xfrm>
            <a:off x="4385902" y="15579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sp>
        <p:nvSpPr>
          <p:cNvPr id="186" name="矩形 185"/>
          <p:cNvSpPr/>
          <p:nvPr/>
        </p:nvSpPr>
        <p:spPr>
          <a:xfrm>
            <a:off x="740718" y="2812492"/>
            <a:ext cx="2507132" cy="2564765"/>
          </a:xfrm>
          <a:prstGeom prst="rect">
            <a:avLst/>
          </a:prstGeom>
        </p:spPr>
        <p:txBody>
          <a:bodyPr wrap="square" lIns="121908" tIns="60953" rIns="121908" bIns="60953">
            <a:spAutoFit/>
          </a:bodyPr>
          <a:lstStyle/>
          <a:p>
            <a:pPr algn="ctr">
              <a:lnSpc>
                <a:spcPct val="130000"/>
              </a:lnSpc>
              <a:spcAft>
                <a:spcPts val="800"/>
              </a:spcAft>
            </a:pPr>
            <a:r>
              <a:rPr lang="zh-CN" altLang="en-US" sz="1300" dirty="0">
                <a:solidFill>
                  <a:schemeClr val="tx1">
                    <a:lumMod val="75000"/>
                    <a:lumOff val="25000"/>
                  </a:schemeClr>
                </a:solidFill>
                <a:latin typeface="微软雅黑" panose="020B0503020204020204" charset="-122"/>
                <a:ea typeface="微软雅黑" panose="020B0503020204020204" charset="-122"/>
              </a:rPr>
              <a:t>在此输入您的标题</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在此输入您的文字，在此输入您的文字，在此输入您的文字，在此输入您的文字，在此输入您的文字，在此输入您的文字，在此输入您的文字，在此输入您的文字，在此输入您的文字</a:t>
            </a:r>
          </a:p>
        </p:txBody>
      </p:sp>
      <p:grpSp>
        <p:nvGrpSpPr>
          <p:cNvPr id="187" name="组合 186"/>
          <p:cNvGrpSpPr/>
          <p:nvPr/>
        </p:nvGrpSpPr>
        <p:grpSpPr>
          <a:xfrm>
            <a:off x="1622742" y="15579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93" name="右大括号 192"/>
          <p:cNvSpPr/>
          <p:nvPr/>
        </p:nvSpPr>
        <p:spPr>
          <a:xfrm rot="16200000">
            <a:off x="1894906" y="1257619"/>
            <a:ext cx="198764" cy="2544571"/>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4" name="左中括号 193"/>
          <p:cNvSpPr/>
          <p:nvPr/>
        </p:nvSpPr>
        <p:spPr>
          <a:xfrm rot="16200000">
            <a:off x="1946104" y="1405189"/>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5" name="矩形 194"/>
          <p:cNvSpPr/>
          <p:nvPr/>
        </p:nvSpPr>
        <p:spPr>
          <a:xfrm>
            <a:off x="3503879" y="2812493"/>
            <a:ext cx="2507132" cy="2564765"/>
          </a:xfrm>
          <a:prstGeom prst="rect">
            <a:avLst/>
          </a:prstGeom>
        </p:spPr>
        <p:txBody>
          <a:bodyPr wrap="square" lIns="121908" tIns="60953" rIns="121908" bIns="60953">
            <a:spAutoFit/>
          </a:bodyPr>
          <a:lstStyle/>
          <a:p>
            <a:pPr algn="ctr">
              <a:lnSpc>
                <a:spcPct val="130000"/>
              </a:lnSpc>
              <a:spcAft>
                <a:spcPts val="800"/>
              </a:spcAft>
            </a:pPr>
            <a:r>
              <a:rPr lang="zh-CN" altLang="en-US" sz="1300" dirty="0">
                <a:solidFill>
                  <a:schemeClr val="tx1">
                    <a:lumMod val="75000"/>
                    <a:lumOff val="25000"/>
                  </a:schemeClr>
                </a:solidFill>
                <a:latin typeface="微软雅黑" panose="020B0503020204020204" charset="-122"/>
                <a:ea typeface="微软雅黑" panose="020B0503020204020204" charset="-122"/>
              </a:rPr>
              <a:t>在此输入您的标题</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在此输入您的文字，在此输入您的文字，在此输入您的文字，在此输入您的文字，在此输入您的文字，在此输入您的文字，在此输入您的文字，在此输入您的文字，在此输入您的文字</a:t>
            </a:r>
          </a:p>
        </p:txBody>
      </p:sp>
      <p:sp>
        <p:nvSpPr>
          <p:cNvPr id="196" name="右大括号 195"/>
          <p:cNvSpPr/>
          <p:nvPr/>
        </p:nvSpPr>
        <p:spPr>
          <a:xfrm rot="16200000">
            <a:off x="4658067" y="1257620"/>
            <a:ext cx="198764" cy="2544571"/>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7" name="左中括号 196"/>
          <p:cNvSpPr/>
          <p:nvPr/>
        </p:nvSpPr>
        <p:spPr>
          <a:xfrm rot="16200000">
            <a:off x="4709266" y="14051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8" name="矩形 197"/>
          <p:cNvSpPr/>
          <p:nvPr/>
        </p:nvSpPr>
        <p:spPr>
          <a:xfrm>
            <a:off x="6267040" y="2812493"/>
            <a:ext cx="2507132" cy="2564765"/>
          </a:xfrm>
          <a:prstGeom prst="rect">
            <a:avLst/>
          </a:prstGeom>
        </p:spPr>
        <p:txBody>
          <a:bodyPr wrap="square" lIns="121908" tIns="60953" rIns="121908" bIns="60953">
            <a:spAutoFit/>
          </a:bodyPr>
          <a:lstStyle/>
          <a:p>
            <a:pPr algn="ctr">
              <a:lnSpc>
                <a:spcPct val="130000"/>
              </a:lnSpc>
              <a:spcAft>
                <a:spcPts val="800"/>
              </a:spcAft>
            </a:pPr>
            <a:r>
              <a:rPr lang="zh-CN" altLang="en-US" sz="1300" dirty="0">
                <a:solidFill>
                  <a:schemeClr val="tx1">
                    <a:lumMod val="75000"/>
                    <a:lumOff val="25000"/>
                  </a:schemeClr>
                </a:solidFill>
                <a:latin typeface="微软雅黑" panose="020B0503020204020204" charset="-122"/>
                <a:ea typeface="微软雅黑" panose="020B0503020204020204" charset="-122"/>
              </a:rPr>
              <a:t>在此输入您的标题</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在此输入您的文字，在此输入您的文字，在此输入您的文字，在此输入您的文字，在此输入您的文字，在此输入您的文字，在此输入您的文字，在此输入您的文字，在此输入您的文字</a:t>
            </a:r>
          </a:p>
        </p:txBody>
      </p:sp>
      <p:sp>
        <p:nvSpPr>
          <p:cNvPr id="199" name="右大括号 198"/>
          <p:cNvSpPr/>
          <p:nvPr/>
        </p:nvSpPr>
        <p:spPr>
          <a:xfrm rot="16200000">
            <a:off x="7421228" y="1257620"/>
            <a:ext cx="198764" cy="2544571"/>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00" name="左中括号 199"/>
          <p:cNvSpPr/>
          <p:nvPr/>
        </p:nvSpPr>
        <p:spPr>
          <a:xfrm rot="16200000">
            <a:off x="7472427" y="14051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01" name="矩形 200"/>
          <p:cNvSpPr/>
          <p:nvPr/>
        </p:nvSpPr>
        <p:spPr>
          <a:xfrm>
            <a:off x="9030198" y="2812493"/>
            <a:ext cx="2507132" cy="2564765"/>
          </a:xfrm>
          <a:prstGeom prst="rect">
            <a:avLst/>
          </a:prstGeom>
        </p:spPr>
        <p:txBody>
          <a:bodyPr wrap="square" lIns="121908" tIns="60953" rIns="121908" bIns="60953">
            <a:spAutoFit/>
          </a:bodyPr>
          <a:lstStyle/>
          <a:p>
            <a:pPr algn="ctr">
              <a:lnSpc>
                <a:spcPct val="130000"/>
              </a:lnSpc>
              <a:spcAft>
                <a:spcPts val="800"/>
              </a:spcAft>
            </a:pPr>
            <a:r>
              <a:rPr lang="zh-CN" altLang="en-US" sz="1300" dirty="0">
                <a:solidFill>
                  <a:schemeClr val="tx1">
                    <a:lumMod val="75000"/>
                    <a:lumOff val="25000"/>
                  </a:schemeClr>
                </a:solidFill>
                <a:latin typeface="微软雅黑" panose="020B0503020204020204" charset="-122"/>
                <a:ea typeface="微软雅黑" panose="020B0503020204020204" charset="-122"/>
              </a:rPr>
              <a:t>在此输入您的标题</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a:t>
            </a:r>
          </a:p>
          <a:p>
            <a:pPr algn="ctr">
              <a:lnSpc>
                <a:spcPct val="130000"/>
              </a:lnSpc>
              <a:spcAft>
                <a:spcPts val="800"/>
              </a:spcAft>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在此输入您的文字，在此输入您的文字，在此输入您的文字，在此输入您的文字，在此输入您的文字，在此输入您的文字，在此输入您的文字，在此输入您的文字，在此输入您的文字</a:t>
            </a:r>
          </a:p>
        </p:txBody>
      </p:sp>
      <p:sp>
        <p:nvSpPr>
          <p:cNvPr id="202" name="右大括号 201"/>
          <p:cNvSpPr/>
          <p:nvPr/>
        </p:nvSpPr>
        <p:spPr>
          <a:xfrm rot="16200000">
            <a:off x="10184386" y="1257620"/>
            <a:ext cx="198764" cy="2544571"/>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03" name="左中括号 202"/>
          <p:cNvSpPr/>
          <p:nvPr/>
        </p:nvSpPr>
        <p:spPr>
          <a:xfrm rot="16200000">
            <a:off x="10235586" y="14051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3" rIns="121908" bIns="60953"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1594">
        <p:blinds dir="vert"/>
      </p:transition>
    </mc:Choice>
    <mc:Fallback xmlns="">
      <p:transition spd="slow" advTm="159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53" presetClass="entr" presetSubtype="16" fill="hold" nodeType="withEffect">
                                  <p:stCondLst>
                                    <p:cond delay="0"/>
                                  </p:stCondLst>
                                  <p:childTnLst>
                                    <p:set>
                                      <p:cBhvr>
                                        <p:cTn id="20" dur="1" fill="hold">
                                          <p:stCondLst>
                                            <p:cond delay="0"/>
                                          </p:stCondLst>
                                        </p:cTn>
                                        <p:tgtEl>
                                          <p:spTgt spid="187"/>
                                        </p:tgtEl>
                                        <p:attrNameLst>
                                          <p:attrName>style.visibility</p:attrName>
                                        </p:attrNameLst>
                                      </p:cBhvr>
                                      <p:to>
                                        <p:strVal val="visible"/>
                                      </p:to>
                                    </p:set>
                                    <p:anim calcmode="lin" valueType="num">
                                      <p:cBhvr>
                                        <p:cTn id="21" dur="300" fill="hold"/>
                                        <p:tgtEl>
                                          <p:spTgt spid="187"/>
                                        </p:tgtEl>
                                        <p:attrNameLst>
                                          <p:attrName>ppt_w</p:attrName>
                                        </p:attrNameLst>
                                      </p:cBhvr>
                                      <p:tavLst>
                                        <p:tav tm="0">
                                          <p:val>
                                            <p:fltVal val="0"/>
                                          </p:val>
                                        </p:tav>
                                        <p:tav tm="100000">
                                          <p:val>
                                            <p:strVal val="#ppt_w"/>
                                          </p:val>
                                        </p:tav>
                                      </p:tavLst>
                                    </p:anim>
                                    <p:anim calcmode="lin" valueType="num">
                                      <p:cBhvr>
                                        <p:cTn id="22" dur="300" fill="hold"/>
                                        <p:tgtEl>
                                          <p:spTgt spid="187"/>
                                        </p:tgtEl>
                                        <p:attrNameLst>
                                          <p:attrName>ppt_h</p:attrName>
                                        </p:attrNameLst>
                                      </p:cBhvr>
                                      <p:tavLst>
                                        <p:tav tm="0">
                                          <p:val>
                                            <p:fltVal val="0"/>
                                          </p:val>
                                        </p:tav>
                                        <p:tav tm="100000">
                                          <p:val>
                                            <p:strVal val="#ppt_h"/>
                                          </p:val>
                                        </p:tav>
                                      </p:tavLst>
                                    </p:anim>
                                    <p:animEffect transition="in" filter="fade">
                                      <p:cBhvr>
                                        <p:cTn id="23" dur="300"/>
                                        <p:tgtEl>
                                          <p:spTgt spid="18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3"/>
                                        </p:tgtEl>
                                        <p:attrNameLst>
                                          <p:attrName>style.visibility</p:attrName>
                                        </p:attrNameLst>
                                      </p:cBhvr>
                                      <p:to>
                                        <p:strVal val="visible"/>
                                      </p:to>
                                    </p:set>
                                    <p:animEffect transition="in" filter="fade">
                                      <p:cBhvr>
                                        <p:cTn id="26" dur="300"/>
                                        <p:tgtEl>
                                          <p:spTgt spid="19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4"/>
                                        </p:tgtEl>
                                        <p:attrNameLst>
                                          <p:attrName>style.visibility</p:attrName>
                                        </p:attrNameLst>
                                      </p:cBhvr>
                                      <p:to>
                                        <p:strVal val="visible"/>
                                      </p:to>
                                    </p:set>
                                    <p:animEffect transition="in" filter="fade">
                                      <p:cBhvr>
                                        <p:cTn id="29" dur="300"/>
                                        <p:tgtEl>
                                          <p:spTgt spid="194"/>
                                        </p:tgtEl>
                                      </p:cBhvr>
                                    </p:animEffect>
                                  </p:childTnLst>
                                </p:cTn>
                              </p:par>
                              <p:par>
                                <p:cTn id="30" presetID="42" presetClass="path" presetSubtype="0" accel="50000" decel="50000" fill="hold" grpId="1" nodeType="withEffect">
                                  <p:stCondLst>
                                    <p:cond delay="0"/>
                                  </p:stCondLst>
                                  <p:childTnLst>
                                    <p:animMotion origin="layout" path="M 1.94444E-6 -2.09877E-6 L 1.94444E-6 0.41729 " pathEditMode="relative" rAng="0" ptsTypes="AA">
                                      <p:cBhvr>
                                        <p:cTn id="31" dur="500" fill="hold"/>
                                        <p:tgtEl>
                                          <p:spTgt spid="194"/>
                                        </p:tgtEl>
                                        <p:attrNameLst>
                                          <p:attrName>ppt_x</p:attrName>
                                          <p:attrName>ppt_y</p:attrName>
                                        </p:attrNameLst>
                                      </p:cBhvr>
                                      <p:rCtr x="0" y="20864"/>
                                    </p:animMotion>
                                  </p:childTnLst>
                                </p:cTn>
                              </p:par>
                              <p:par>
                                <p:cTn id="32" presetID="10" presetClass="entr" presetSubtype="0" fill="hold" grpId="0" nodeType="withEffect">
                                  <p:stCondLst>
                                    <p:cond delay="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300"/>
                                        <p:tgtEl>
                                          <p:spTgt spid="186"/>
                                        </p:tgtEl>
                                      </p:cBhvr>
                                    </p:animEffect>
                                  </p:childTnLst>
                                </p:cTn>
                              </p:par>
                              <p:par>
                                <p:cTn id="35" presetID="53" presetClass="entr" presetSubtype="16" fill="hold" nodeType="withEffect">
                                  <p:stCondLst>
                                    <p:cond delay="0"/>
                                  </p:stCondLst>
                                  <p:childTnLst>
                                    <p:set>
                                      <p:cBhvr>
                                        <p:cTn id="36" dur="1" fill="hold">
                                          <p:stCondLst>
                                            <p:cond delay="0"/>
                                          </p:stCondLst>
                                        </p:cTn>
                                        <p:tgtEl>
                                          <p:spTgt spid="172"/>
                                        </p:tgtEl>
                                        <p:attrNameLst>
                                          <p:attrName>style.visibility</p:attrName>
                                        </p:attrNameLst>
                                      </p:cBhvr>
                                      <p:to>
                                        <p:strVal val="visible"/>
                                      </p:to>
                                    </p:set>
                                    <p:anim calcmode="lin" valueType="num">
                                      <p:cBhvr>
                                        <p:cTn id="37" dur="300" fill="hold"/>
                                        <p:tgtEl>
                                          <p:spTgt spid="172"/>
                                        </p:tgtEl>
                                        <p:attrNameLst>
                                          <p:attrName>ppt_w</p:attrName>
                                        </p:attrNameLst>
                                      </p:cBhvr>
                                      <p:tavLst>
                                        <p:tav tm="0">
                                          <p:val>
                                            <p:fltVal val="0"/>
                                          </p:val>
                                        </p:tav>
                                        <p:tav tm="100000">
                                          <p:val>
                                            <p:strVal val="#ppt_w"/>
                                          </p:val>
                                        </p:tav>
                                      </p:tavLst>
                                    </p:anim>
                                    <p:anim calcmode="lin" valueType="num">
                                      <p:cBhvr>
                                        <p:cTn id="38" dur="300" fill="hold"/>
                                        <p:tgtEl>
                                          <p:spTgt spid="172"/>
                                        </p:tgtEl>
                                        <p:attrNameLst>
                                          <p:attrName>ppt_h</p:attrName>
                                        </p:attrNameLst>
                                      </p:cBhvr>
                                      <p:tavLst>
                                        <p:tav tm="0">
                                          <p:val>
                                            <p:fltVal val="0"/>
                                          </p:val>
                                        </p:tav>
                                        <p:tav tm="100000">
                                          <p:val>
                                            <p:strVal val="#ppt_h"/>
                                          </p:val>
                                        </p:tav>
                                      </p:tavLst>
                                    </p:anim>
                                    <p:animEffect transition="in" filter="fade">
                                      <p:cBhvr>
                                        <p:cTn id="39" dur="300"/>
                                        <p:tgtEl>
                                          <p:spTgt spid="1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6"/>
                                        </p:tgtEl>
                                        <p:attrNameLst>
                                          <p:attrName>style.visibility</p:attrName>
                                        </p:attrNameLst>
                                      </p:cBhvr>
                                      <p:to>
                                        <p:strVal val="visible"/>
                                      </p:to>
                                    </p:set>
                                    <p:animEffect transition="in" filter="fade">
                                      <p:cBhvr>
                                        <p:cTn id="42" dur="300"/>
                                        <p:tgtEl>
                                          <p:spTgt spid="19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7"/>
                                        </p:tgtEl>
                                        <p:attrNameLst>
                                          <p:attrName>style.visibility</p:attrName>
                                        </p:attrNameLst>
                                      </p:cBhvr>
                                      <p:to>
                                        <p:strVal val="visible"/>
                                      </p:to>
                                    </p:set>
                                    <p:animEffect transition="in" filter="fade">
                                      <p:cBhvr>
                                        <p:cTn id="45" dur="300"/>
                                        <p:tgtEl>
                                          <p:spTgt spid="197"/>
                                        </p:tgtEl>
                                      </p:cBhvr>
                                    </p:animEffect>
                                  </p:childTnLst>
                                </p:cTn>
                              </p:par>
                              <p:par>
                                <p:cTn id="46" presetID="42" presetClass="path" presetSubtype="0" accel="50000" decel="50000" fill="hold" grpId="1" nodeType="withEffect">
                                  <p:stCondLst>
                                    <p:cond delay="0"/>
                                  </p:stCondLst>
                                  <p:childTnLst>
                                    <p:animMotion origin="layout" path="M -4.16667E-6 -2.09877E-6 L -4.16667E-6 0.41729 " pathEditMode="relative" rAng="0" ptsTypes="AA">
                                      <p:cBhvr>
                                        <p:cTn id="47" dur="500" fill="hold"/>
                                        <p:tgtEl>
                                          <p:spTgt spid="197"/>
                                        </p:tgtEl>
                                        <p:attrNameLst>
                                          <p:attrName>ppt_x</p:attrName>
                                          <p:attrName>ppt_y</p:attrName>
                                        </p:attrNameLst>
                                      </p:cBhvr>
                                      <p:rCtr x="0" y="20864"/>
                                    </p:animMotion>
                                  </p:childTnLst>
                                </p:cTn>
                              </p:par>
                              <p:par>
                                <p:cTn id="48" presetID="10" presetClass="entr" presetSubtype="0" fill="hold" grpId="0" nodeType="withEffect">
                                  <p:stCondLst>
                                    <p:cond delay="0"/>
                                  </p:stCondLst>
                                  <p:childTnLst>
                                    <p:set>
                                      <p:cBhvr>
                                        <p:cTn id="49" dur="1" fill="hold">
                                          <p:stCondLst>
                                            <p:cond delay="0"/>
                                          </p:stCondLst>
                                        </p:cTn>
                                        <p:tgtEl>
                                          <p:spTgt spid="195"/>
                                        </p:tgtEl>
                                        <p:attrNameLst>
                                          <p:attrName>style.visibility</p:attrName>
                                        </p:attrNameLst>
                                      </p:cBhvr>
                                      <p:to>
                                        <p:strVal val="visible"/>
                                      </p:to>
                                    </p:set>
                                    <p:animEffect transition="in" filter="fade">
                                      <p:cBhvr>
                                        <p:cTn id="50" dur="300"/>
                                        <p:tgtEl>
                                          <p:spTgt spid="195"/>
                                        </p:tgtEl>
                                      </p:cBhvr>
                                    </p:animEffect>
                                  </p:childTnLst>
                                </p:cTn>
                              </p:par>
                              <p:par>
                                <p:cTn id="51" presetID="53" presetClass="entr" presetSubtype="16" fill="hold" nodeType="withEffect">
                                  <p:stCondLst>
                                    <p:cond delay="0"/>
                                  </p:stCondLst>
                                  <p:childTnLst>
                                    <p:set>
                                      <p:cBhvr>
                                        <p:cTn id="52" dur="1" fill="hold">
                                          <p:stCondLst>
                                            <p:cond delay="0"/>
                                          </p:stCondLst>
                                        </p:cTn>
                                        <p:tgtEl>
                                          <p:spTgt spid="158"/>
                                        </p:tgtEl>
                                        <p:attrNameLst>
                                          <p:attrName>style.visibility</p:attrName>
                                        </p:attrNameLst>
                                      </p:cBhvr>
                                      <p:to>
                                        <p:strVal val="visible"/>
                                      </p:to>
                                    </p:set>
                                    <p:anim calcmode="lin" valueType="num">
                                      <p:cBhvr>
                                        <p:cTn id="53" dur="300" fill="hold"/>
                                        <p:tgtEl>
                                          <p:spTgt spid="158"/>
                                        </p:tgtEl>
                                        <p:attrNameLst>
                                          <p:attrName>ppt_w</p:attrName>
                                        </p:attrNameLst>
                                      </p:cBhvr>
                                      <p:tavLst>
                                        <p:tav tm="0">
                                          <p:val>
                                            <p:fltVal val="0"/>
                                          </p:val>
                                        </p:tav>
                                        <p:tav tm="100000">
                                          <p:val>
                                            <p:strVal val="#ppt_w"/>
                                          </p:val>
                                        </p:tav>
                                      </p:tavLst>
                                    </p:anim>
                                    <p:anim calcmode="lin" valueType="num">
                                      <p:cBhvr>
                                        <p:cTn id="54" dur="300" fill="hold"/>
                                        <p:tgtEl>
                                          <p:spTgt spid="158"/>
                                        </p:tgtEl>
                                        <p:attrNameLst>
                                          <p:attrName>ppt_h</p:attrName>
                                        </p:attrNameLst>
                                      </p:cBhvr>
                                      <p:tavLst>
                                        <p:tav tm="0">
                                          <p:val>
                                            <p:fltVal val="0"/>
                                          </p:val>
                                        </p:tav>
                                        <p:tav tm="100000">
                                          <p:val>
                                            <p:strVal val="#ppt_h"/>
                                          </p:val>
                                        </p:tav>
                                      </p:tavLst>
                                    </p:anim>
                                    <p:animEffect transition="in" filter="fade">
                                      <p:cBhvr>
                                        <p:cTn id="55" dur="300"/>
                                        <p:tgtEl>
                                          <p:spTgt spid="15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9"/>
                                        </p:tgtEl>
                                        <p:attrNameLst>
                                          <p:attrName>style.visibility</p:attrName>
                                        </p:attrNameLst>
                                      </p:cBhvr>
                                      <p:to>
                                        <p:strVal val="visible"/>
                                      </p:to>
                                    </p:set>
                                    <p:animEffect transition="in" filter="fade">
                                      <p:cBhvr>
                                        <p:cTn id="58" dur="300"/>
                                        <p:tgtEl>
                                          <p:spTgt spid="19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0"/>
                                        </p:tgtEl>
                                        <p:attrNameLst>
                                          <p:attrName>style.visibility</p:attrName>
                                        </p:attrNameLst>
                                      </p:cBhvr>
                                      <p:to>
                                        <p:strVal val="visible"/>
                                      </p:to>
                                    </p:set>
                                    <p:animEffect transition="in" filter="fade">
                                      <p:cBhvr>
                                        <p:cTn id="61" dur="300"/>
                                        <p:tgtEl>
                                          <p:spTgt spid="200"/>
                                        </p:tgtEl>
                                      </p:cBhvr>
                                    </p:animEffect>
                                  </p:childTnLst>
                                </p:cTn>
                              </p:par>
                              <p:par>
                                <p:cTn id="62" presetID="42" presetClass="path" presetSubtype="0" accel="50000" decel="50000" fill="hold" grpId="1" nodeType="withEffect">
                                  <p:stCondLst>
                                    <p:cond delay="0"/>
                                  </p:stCondLst>
                                  <p:childTnLst>
                                    <p:animMotion origin="layout" path="M -2.77778E-7 -2.09877E-6 L -2.77778E-7 0.41729 " pathEditMode="relative" rAng="0" ptsTypes="AA">
                                      <p:cBhvr>
                                        <p:cTn id="63" dur="500" fill="hold"/>
                                        <p:tgtEl>
                                          <p:spTgt spid="200"/>
                                        </p:tgtEl>
                                        <p:attrNameLst>
                                          <p:attrName>ppt_x</p:attrName>
                                          <p:attrName>ppt_y</p:attrName>
                                        </p:attrNameLst>
                                      </p:cBhvr>
                                      <p:rCtr x="0" y="20864"/>
                                    </p:animMotion>
                                  </p:childTnLst>
                                </p:cTn>
                              </p:par>
                              <p:par>
                                <p:cTn id="64" presetID="10" presetClass="entr" presetSubtype="0" fill="hold" grpId="0" nodeType="withEffect">
                                  <p:stCondLst>
                                    <p:cond delay="0"/>
                                  </p:stCondLst>
                                  <p:childTnLst>
                                    <p:set>
                                      <p:cBhvr>
                                        <p:cTn id="65" dur="1" fill="hold">
                                          <p:stCondLst>
                                            <p:cond delay="0"/>
                                          </p:stCondLst>
                                        </p:cTn>
                                        <p:tgtEl>
                                          <p:spTgt spid="198"/>
                                        </p:tgtEl>
                                        <p:attrNameLst>
                                          <p:attrName>style.visibility</p:attrName>
                                        </p:attrNameLst>
                                      </p:cBhvr>
                                      <p:to>
                                        <p:strVal val="visible"/>
                                      </p:to>
                                    </p:set>
                                    <p:animEffect transition="in" filter="fade">
                                      <p:cBhvr>
                                        <p:cTn id="66" dur="300"/>
                                        <p:tgtEl>
                                          <p:spTgt spid="198"/>
                                        </p:tgtEl>
                                      </p:cBhvr>
                                    </p:animEffect>
                                  </p:childTnLst>
                                </p:cTn>
                              </p:par>
                              <p:par>
                                <p:cTn id="67" presetID="53" presetClass="entr" presetSubtype="16" fill="hold" nodeType="withEffect">
                                  <p:stCondLst>
                                    <p:cond delay="0"/>
                                  </p:stCondLst>
                                  <p:childTnLst>
                                    <p:set>
                                      <p:cBhvr>
                                        <p:cTn id="68" dur="1" fill="hold">
                                          <p:stCondLst>
                                            <p:cond delay="0"/>
                                          </p:stCondLst>
                                        </p:cTn>
                                        <p:tgtEl>
                                          <p:spTgt spid="164"/>
                                        </p:tgtEl>
                                        <p:attrNameLst>
                                          <p:attrName>style.visibility</p:attrName>
                                        </p:attrNameLst>
                                      </p:cBhvr>
                                      <p:to>
                                        <p:strVal val="visible"/>
                                      </p:to>
                                    </p:set>
                                    <p:anim calcmode="lin" valueType="num">
                                      <p:cBhvr>
                                        <p:cTn id="69" dur="300" fill="hold"/>
                                        <p:tgtEl>
                                          <p:spTgt spid="164"/>
                                        </p:tgtEl>
                                        <p:attrNameLst>
                                          <p:attrName>ppt_w</p:attrName>
                                        </p:attrNameLst>
                                      </p:cBhvr>
                                      <p:tavLst>
                                        <p:tav tm="0">
                                          <p:val>
                                            <p:fltVal val="0"/>
                                          </p:val>
                                        </p:tav>
                                        <p:tav tm="100000">
                                          <p:val>
                                            <p:strVal val="#ppt_w"/>
                                          </p:val>
                                        </p:tav>
                                      </p:tavLst>
                                    </p:anim>
                                    <p:anim calcmode="lin" valueType="num">
                                      <p:cBhvr>
                                        <p:cTn id="70" dur="300" fill="hold"/>
                                        <p:tgtEl>
                                          <p:spTgt spid="164"/>
                                        </p:tgtEl>
                                        <p:attrNameLst>
                                          <p:attrName>ppt_h</p:attrName>
                                        </p:attrNameLst>
                                      </p:cBhvr>
                                      <p:tavLst>
                                        <p:tav tm="0">
                                          <p:val>
                                            <p:fltVal val="0"/>
                                          </p:val>
                                        </p:tav>
                                        <p:tav tm="100000">
                                          <p:val>
                                            <p:strVal val="#ppt_h"/>
                                          </p:val>
                                        </p:tav>
                                      </p:tavLst>
                                    </p:anim>
                                    <p:animEffect transition="in" filter="fade">
                                      <p:cBhvr>
                                        <p:cTn id="71" dur="300"/>
                                        <p:tgtEl>
                                          <p:spTgt spid="16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2"/>
                                        </p:tgtEl>
                                        <p:attrNameLst>
                                          <p:attrName>style.visibility</p:attrName>
                                        </p:attrNameLst>
                                      </p:cBhvr>
                                      <p:to>
                                        <p:strVal val="visible"/>
                                      </p:to>
                                    </p:set>
                                    <p:animEffect transition="in" filter="fade">
                                      <p:cBhvr>
                                        <p:cTn id="74" dur="300"/>
                                        <p:tgtEl>
                                          <p:spTgt spid="20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03"/>
                                        </p:tgtEl>
                                        <p:attrNameLst>
                                          <p:attrName>style.visibility</p:attrName>
                                        </p:attrNameLst>
                                      </p:cBhvr>
                                      <p:to>
                                        <p:strVal val="visible"/>
                                      </p:to>
                                    </p:set>
                                    <p:animEffect transition="in" filter="fade">
                                      <p:cBhvr>
                                        <p:cTn id="77" dur="300"/>
                                        <p:tgtEl>
                                          <p:spTgt spid="203"/>
                                        </p:tgtEl>
                                      </p:cBhvr>
                                    </p:animEffect>
                                  </p:childTnLst>
                                </p:cTn>
                              </p:par>
                              <p:par>
                                <p:cTn id="78" presetID="42" presetClass="path" presetSubtype="0" accel="50000" decel="50000" fill="hold" grpId="1" nodeType="with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par>
                                <p:cTn id="80" presetID="10" presetClass="entr" presetSubtype="0" fill="hold" grpId="0" nodeType="withEffect">
                                  <p:stCondLst>
                                    <p:cond delay="0"/>
                                  </p:stCondLst>
                                  <p:childTnLst>
                                    <p:set>
                                      <p:cBhvr>
                                        <p:cTn id="81" dur="1" fill="hold">
                                          <p:stCondLst>
                                            <p:cond delay="0"/>
                                          </p:stCondLst>
                                        </p:cTn>
                                        <p:tgtEl>
                                          <p:spTgt spid="201"/>
                                        </p:tgtEl>
                                        <p:attrNameLst>
                                          <p:attrName>style.visibility</p:attrName>
                                        </p:attrNameLst>
                                      </p:cBhvr>
                                      <p:to>
                                        <p:strVal val="visible"/>
                                      </p:to>
                                    </p:set>
                                    <p:animEffect transition="in" filter="fade">
                                      <p:cBhvr>
                                        <p:cTn id="82"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186" grpId="0"/>
      <p:bldP spid="193" grpId="0" bldLvl="0" animBg="1"/>
      <p:bldP spid="194" grpId="0" bldLvl="0" animBg="1"/>
      <p:bldP spid="194" grpId="1" bldLvl="0" animBg="1"/>
      <p:bldP spid="195" grpId="0"/>
      <p:bldP spid="196" grpId="0" bldLvl="0" animBg="1"/>
      <p:bldP spid="197" grpId="0" bldLvl="0" animBg="1"/>
      <p:bldP spid="197" grpId="1" bldLvl="0" animBg="1"/>
      <p:bldP spid="198" grpId="0"/>
      <p:bldP spid="199" grpId="0" bldLvl="0" animBg="1"/>
      <p:bldP spid="200" grpId="0" bldLvl="0" animBg="1"/>
      <p:bldP spid="200" grpId="1" bldLvl="0" animBg="1"/>
      <p:bldP spid="201" grpId="0"/>
      <p:bldP spid="202" grpId="0" bldLvl="0" animBg="1"/>
      <p:bldP spid="203" grpId="0" bldLvl="0" animBg="1"/>
      <p:bldP spid="203"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新年展望和目标</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5" name="组合 74"/>
          <p:cNvGrpSpPr/>
          <p:nvPr/>
        </p:nvGrpSpPr>
        <p:grpSpPr>
          <a:xfrm>
            <a:off x="1578083" y="1919180"/>
            <a:ext cx="3886837" cy="2776983"/>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989400" y="1810575"/>
            <a:ext cx="627491" cy="3003368"/>
            <a:chOff x="4499992" y="1366758"/>
            <a:chExt cx="470679" cy="2252527"/>
          </a:xfrm>
        </p:grpSpPr>
        <p:sp>
          <p:nvSpPr>
            <p:cNvPr id="102" name="矩形 101"/>
            <p:cNvSpPr/>
            <p:nvPr/>
          </p:nvSpPr>
          <p:spPr>
            <a:xfrm>
              <a:off x="4499992" y="1366758"/>
              <a:ext cx="470679"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100</a:t>
              </a:r>
            </a:p>
          </p:txBody>
        </p:sp>
        <p:sp>
          <p:nvSpPr>
            <p:cNvPr id="103" name="矩形 102"/>
            <p:cNvSpPr/>
            <p:nvPr/>
          </p:nvSpPr>
          <p:spPr>
            <a:xfrm>
              <a:off x="4644008" y="1574771"/>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90</a:t>
              </a:r>
            </a:p>
          </p:txBody>
        </p:sp>
        <p:sp>
          <p:nvSpPr>
            <p:cNvPr id="104" name="矩形 103"/>
            <p:cNvSpPr/>
            <p:nvPr/>
          </p:nvSpPr>
          <p:spPr>
            <a:xfrm>
              <a:off x="4644008" y="1782784"/>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80</a:t>
              </a:r>
            </a:p>
          </p:txBody>
        </p:sp>
        <p:sp>
          <p:nvSpPr>
            <p:cNvPr id="105" name="矩形 104"/>
            <p:cNvSpPr/>
            <p:nvPr/>
          </p:nvSpPr>
          <p:spPr>
            <a:xfrm>
              <a:off x="4644008" y="1990796"/>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70</a:t>
              </a:r>
            </a:p>
          </p:txBody>
        </p:sp>
        <p:sp>
          <p:nvSpPr>
            <p:cNvPr id="106" name="矩形 105"/>
            <p:cNvSpPr/>
            <p:nvPr/>
          </p:nvSpPr>
          <p:spPr>
            <a:xfrm>
              <a:off x="4644008" y="2198810"/>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60</a:t>
              </a:r>
            </a:p>
          </p:txBody>
        </p:sp>
        <p:sp>
          <p:nvSpPr>
            <p:cNvPr id="107" name="矩形 106"/>
            <p:cNvSpPr/>
            <p:nvPr/>
          </p:nvSpPr>
          <p:spPr>
            <a:xfrm>
              <a:off x="4644008" y="2406821"/>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50</a:t>
              </a:r>
            </a:p>
          </p:txBody>
        </p:sp>
        <p:sp>
          <p:nvSpPr>
            <p:cNvPr id="3" name="矩形 2"/>
            <p:cNvSpPr/>
            <p:nvPr/>
          </p:nvSpPr>
          <p:spPr>
            <a:xfrm>
              <a:off x="4644008" y="2614835"/>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40</a:t>
              </a:r>
            </a:p>
          </p:txBody>
        </p:sp>
        <p:sp>
          <p:nvSpPr>
            <p:cNvPr id="6" name="矩形 5"/>
            <p:cNvSpPr/>
            <p:nvPr/>
          </p:nvSpPr>
          <p:spPr>
            <a:xfrm>
              <a:off x="4644008" y="2822847"/>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30</a:t>
              </a:r>
            </a:p>
          </p:txBody>
        </p:sp>
        <p:sp>
          <p:nvSpPr>
            <p:cNvPr id="7" name="矩形 6"/>
            <p:cNvSpPr/>
            <p:nvPr/>
          </p:nvSpPr>
          <p:spPr>
            <a:xfrm>
              <a:off x="4644008" y="3030860"/>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20</a:t>
              </a:r>
            </a:p>
          </p:txBody>
        </p:sp>
        <p:sp>
          <p:nvSpPr>
            <p:cNvPr id="111" name="矩形 110"/>
            <p:cNvSpPr/>
            <p:nvPr/>
          </p:nvSpPr>
          <p:spPr>
            <a:xfrm>
              <a:off x="4644008" y="3238872"/>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10</a:t>
              </a:r>
            </a:p>
          </p:txBody>
        </p:sp>
        <p:sp>
          <p:nvSpPr>
            <p:cNvPr id="112" name="矩形 111"/>
            <p:cNvSpPr/>
            <p:nvPr/>
          </p:nvSpPr>
          <p:spPr>
            <a:xfrm>
              <a:off x="4644008" y="3446882"/>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0</a:t>
              </a:r>
            </a:p>
          </p:txBody>
        </p:sp>
      </p:grpSp>
      <p:sp>
        <p:nvSpPr>
          <p:cNvPr id="113" name="同侧圆角矩形 112"/>
          <p:cNvSpPr/>
          <p:nvPr/>
        </p:nvSpPr>
        <p:spPr>
          <a:xfrm>
            <a:off x="1891154" y="27522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114" name="同侧圆角矩形 113"/>
          <p:cNvSpPr/>
          <p:nvPr/>
        </p:nvSpPr>
        <p:spPr>
          <a:xfrm>
            <a:off x="1891154" y="35853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115" name="矩形 114"/>
          <p:cNvSpPr/>
          <p:nvPr/>
        </p:nvSpPr>
        <p:spPr>
          <a:xfrm>
            <a:off x="1883875" y="2890933"/>
            <a:ext cx="582295" cy="320675"/>
          </a:xfrm>
          <a:prstGeom prst="rect">
            <a:avLst/>
          </a:prstGeom>
        </p:spPr>
        <p:txBody>
          <a:bodyPr wrap="none" lIns="121908" tIns="60953" rIns="121908" bIns="60953">
            <a:spAutoFit/>
          </a:bodyPr>
          <a:lstStyle/>
          <a:p>
            <a:pPr algn="r"/>
            <a:r>
              <a:rPr lang="en-US" altLang="zh-CN" sz="1300" dirty="0">
                <a:solidFill>
                  <a:schemeClr val="accent5"/>
                </a:solidFill>
                <a:latin typeface="微软雅黑" panose="020B0503020204020204" charset="-122"/>
                <a:ea typeface="微软雅黑" panose="020B0503020204020204" charset="-122"/>
              </a:rPr>
              <a:t>70%</a:t>
            </a:r>
          </a:p>
        </p:txBody>
      </p:sp>
      <p:sp>
        <p:nvSpPr>
          <p:cNvPr id="116" name="矩形 115"/>
          <p:cNvSpPr/>
          <p:nvPr/>
        </p:nvSpPr>
        <p:spPr>
          <a:xfrm>
            <a:off x="1883875" y="3702816"/>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40%</a:t>
            </a:r>
          </a:p>
        </p:txBody>
      </p:sp>
      <p:sp>
        <p:nvSpPr>
          <p:cNvPr id="117" name="矩形 116"/>
          <p:cNvSpPr/>
          <p:nvPr/>
        </p:nvSpPr>
        <p:spPr>
          <a:xfrm>
            <a:off x="1893398" y="4699011"/>
            <a:ext cx="572770" cy="320675"/>
          </a:xfrm>
          <a:prstGeom prst="rect">
            <a:avLst/>
          </a:prstGeom>
        </p:spPr>
        <p:txBody>
          <a:bodyPr wrap="none" lIns="121908" tIns="60953" rIns="121908" bIns="60953">
            <a:spAutoFit/>
          </a:bodyPr>
          <a:lstStyle/>
          <a:p>
            <a:pPr algn="r"/>
            <a:r>
              <a:rPr lang="zh-CN" altLang="en-US" sz="1300" dirty="0">
                <a:solidFill>
                  <a:schemeClr val="accent5"/>
                </a:solidFill>
                <a:latin typeface="微软雅黑" panose="020B0503020204020204" charset="-122"/>
                <a:ea typeface="微软雅黑" panose="020B0503020204020204" charset="-122"/>
              </a:rPr>
              <a:t>名称</a:t>
            </a:r>
          </a:p>
        </p:txBody>
      </p:sp>
      <p:sp>
        <p:nvSpPr>
          <p:cNvPr id="118" name="同侧圆角矩形 117"/>
          <p:cNvSpPr/>
          <p:nvPr/>
        </p:nvSpPr>
        <p:spPr>
          <a:xfrm>
            <a:off x="2782328" y="27522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119" name="同侧圆角矩形 118"/>
          <p:cNvSpPr/>
          <p:nvPr/>
        </p:nvSpPr>
        <p:spPr>
          <a:xfrm>
            <a:off x="2782328" y="33075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120" name="矩形 119"/>
          <p:cNvSpPr/>
          <p:nvPr/>
        </p:nvSpPr>
        <p:spPr>
          <a:xfrm>
            <a:off x="2775049" y="2890933"/>
            <a:ext cx="582295" cy="320675"/>
          </a:xfrm>
          <a:prstGeom prst="rect">
            <a:avLst/>
          </a:prstGeom>
        </p:spPr>
        <p:txBody>
          <a:bodyPr wrap="none" lIns="121908" tIns="60953" rIns="121908" bIns="60953">
            <a:spAutoFit/>
          </a:bodyPr>
          <a:lstStyle/>
          <a:p>
            <a:pPr algn="r"/>
            <a:r>
              <a:rPr lang="en-US" altLang="zh-CN" sz="1300" dirty="0">
                <a:solidFill>
                  <a:schemeClr val="accent4"/>
                </a:solidFill>
                <a:latin typeface="微软雅黑" panose="020B0503020204020204" charset="-122"/>
                <a:ea typeface="微软雅黑" panose="020B0503020204020204" charset="-122"/>
              </a:rPr>
              <a:t>70%</a:t>
            </a:r>
          </a:p>
        </p:txBody>
      </p:sp>
      <p:sp>
        <p:nvSpPr>
          <p:cNvPr id="121" name="矩形 120"/>
          <p:cNvSpPr/>
          <p:nvPr/>
        </p:nvSpPr>
        <p:spPr>
          <a:xfrm>
            <a:off x="2775049" y="3445633"/>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50%</a:t>
            </a:r>
          </a:p>
        </p:txBody>
      </p:sp>
      <p:sp>
        <p:nvSpPr>
          <p:cNvPr id="122" name="矩形 121"/>
          <p:cNvSpPr/>
          <p:nvPr/>
        </p:nvSpPr>
        <p:spPr>
          <a:xfrm>
            <a:off x="2784573" y="4699011"/>
            <a:ext cx="572770" cy="320675"/>
          </a:xfrm>
          <a:prstGeom prst="rect">
            <a:avLst/>
          </a:prstGeom>
        </p:spPr>
        <p:txBody>
          <a:bodyPr wrap="none" lIns="121908" tIns="60953" rIns="121908" bIns="60953">
            <a:spAutoFit/>
          </a:bodyPr>
          <a:lstStyle/>
          <a:p>
            <a:pPr algn="r"/>
            <a:r>
              <a:rPr lang="zh-CN" altLang="en-US" sz="1300" dirty="0">
                <a:solidFill>
                  <a:schemeClr val="accent4"/>
                </a:solidFill>
                <a:latin typeface="微软雅黑" panose="020B0503020204020204" charset="-122"/>
                <a:ea typeface="微软雅黑" panose="020B0503020204020204" charset="-122"/>
              </a:rPr>
              <a:t>名称</a:t>
            </a:r>
          </a:p>
        </p:txBody>
      </p:sp>
      <p:sp>
        <p:nvSpPr>
          <p:cNvPr id="123" name="同侧圆角矩形 122"/>
          <p:cNvSpPr/>
          <p:nvPr/>
        </p:nvSpPr>
        <p:spPr>
          <a:xfrm>
            <a:off x="3678323" y="2196877"/>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124" name="同侧圆角矩形 123"/>
          <p:cNvSpPr/>
          <p:nvPr/>
        </p:nvSpPr>
        <p:spPr>
          <a:xfrm>
            <a:off x="3678323" y="27522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125" name="矩形 124"/>
          <p:cNvSpPr/>
          <p:nvPr/>
        </p:nvSpPr>
        <p:spPr>
          <a:xfrm>
            <a:off x="3671044" y="2302960"/>
            <a:ext cx="582295" cy="320675"/>
          </a:xfrm>
          <a:prstGeom prst="rect">
            <a:avLst/>
          </a:prstGeom>
        </p:spPr>
        <p:txBody>
          <a:bodyPr wrap="none" lIns="121908" tIns="60953" rIns="121908" bIns="60953">
            <a:spAutoFit/>
          </a:bodyPr>
          <a:lstStyle/>
          <a:p>
            <a:pPr algn="r"/>
            <a:r>
              <a:rPr lang="en-US" altLang="zh-CN" sz="1300" dirty="0">
                <a:solidFill>
                  <a:schemeClr val="accent3"/>
                </a:solidFill>
                <a:latin typeface="微软雅黑" panose="020B0503020204020204" charset="-122"/>
                <a:ea typeface="微软雅黑" panose="020B0503020204020204" charset="-122"/>
              </a:rPr>
              <a:t>90%</a:t>
            </a:r>
          </a:p>
        </p:txBody>
      </p:sp>
      <p:sp>
        <p:nvSpPr>
          <p:cNvPr id="126" name="矩形 125"/>
          <p:cNvSpPr/>
          <p:nvPr/>
        </p:nvSpPr>
        <p:spPr>
          <a:xfrm>
            <a:off x="3671044" y="2901544"/>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70%</a:t>
            </a:r>
          </a:p>
        </p:txBody>
      </p:sp>
      <p:sp>
        <p:nvSpPr>
          <p:cNvPr id="127" name="矩形 126"/>
          <p:cNvSpPr/>
          <p:nvPr/>
        </p:nvSpPr>
        <p:spPr>
          <a:xfrm>
            <a:off x="3680566" y="4699011"/>
            <a:ext cx="572770" cy="320675"/>
          </a:xfrm>
          <a:prstGeom prst="rect">
            <a:avLst/>
          </a:prstGeom>
        </p:spPr>
        <p:txBody>
          <a:bodyPr wrap="none" lIns="121908" tIns="60953" rIns="121908" bIns="60953">
            <a:spAutoFit/>
          </a:bodyPr>
          <a:lstStyle/>
          <a:p>
            <a:pPr algn="r"/>
            <a:r>
              <a:rPr lang="zh-CN" altLang="en-US" sz="1300" dirty="0">
                <a:solidFill>
                  <a:schemeClr val="accent3"/>
                </a:solidFill>
                <a:latin typeface="微软雅黑" panose="020B0503020204020204" charset="-122"/>
                <a:ea typeface="微软雅黑" panose="020B0503020204020204" charset="-122"/>
              </a:rPr>
              <a:t>名称</a:t>
            </a:r>
          </a:p>
        </p:txBody>
      </p:sp>
      <p:sp>
        <p:nvSpPr>
          <p:cNvPr id="128" name="同侧圆角矩形 127"/>
          <p:cNvSpPr/>
          <p:nvPr/>
        </p:nvSpPr>
        <p:spPr>
          <a:xfrm>
            <a:off x="4580079" y="1925509"/>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129" name="同侧圆角矩形 128"/>
          <p:cNvSpPr/>
          <p:nvPr/>
        </p:nvSpPr>
        <p:spPr>
          <a:xfrm>
            <a:off x="4580079" y="24802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130" name="矩形 129"/>
          <p:cNvSpPr/>
          <p:nvPr/>
        </p:nvSpPr>
        <p:spPr>
          <a:xfrm>
            <a:off x="4534504" y="2058881"/>
            <a:ext cx="678815" cy="320675"/>
          </a:xfrm>
          <a:prstGeom prst="rect">
            <a:avLst/>
          </a:prstGeom>
        </p:spPr>
        <p:txBody>
          <a:bodyPr wrap="none" lIns="121908" tIns="60953" rIns="121908" bIns="60953">
            <a:spAutoFit/>
          </a:bodyPr>
          <a:lstStyle/>
          <a:p>
            <a:pPr algn="r"/>
            <a:r>
              <a:rPr lang="en-US" altLang="zh-CN" sz="1300" dirty="0">
                <a:solidFill>
                  <a:schemeClr val="accent2"/>
                </a:solidFill>
                <a:latin typeface="微软雅黑" panose="020B0503020204020204" charset="-122"/>
                <a:ea typeface="微软雅黑" panose="020B0503020204020204" charset="-122"/>
              </a:rPr>
              <a:t>100%</a:t>
            </a:r>
          </a:p>
        </p:txBody>
      </p:sp>
      <p:sp>
        <p:nvSpPr>
          <p:cNvPr id="131" name="矩形 130"/>
          <p:cNvSpPr/>
          <p:nvPr/>
        </p:nvSpPr>
        <p:spPr>
          <a:xfrm>
            <a:off x="4572800" y="2613583"/>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80%</a:t>
            </a:r>
          </a:p>
        </p:txBody>
      </p:sp>
      <p:sp>
        <p:nvSpPr>
          <p:cNvPr id="132" name="矩形 131"/>
          <p:cNvSpPr/>
          <p:nvPr/>
        </p:nvSpPr>
        <p:spPr>
          <a:xfrm>
            <a:off x="4582324" y="4699011"/>
            <a:ext cx="572770" cy="320675"/>
          </a:xfrm>
          <a:prstGeom prst="rect">
            <a:avLst/>
          </a:prstGeom>
        </p:spPr>
        <p:txBody>
          <a:bodyPr wrap="none" lIns="121908" tIns="60953" rIns="121908" bIns="60953">
            <a:spAutoFit/>
          </a:bodyPr>
          <a:lstStyle/>
          <a:p>
            <a:pPr algn="r"/>
            <a:r>
              <a:rPr lang="zh-CN" altLang="en-US" sz="1300" dirty="0">
                <a:solidFill>
                  <a:schemeClr val="accent2"/>
                </a:solidFill>
                <a:latin typeface="微软雅黑" panose="020B0503020204020204" charset="-122"/>
                <a:ea typeface="微软雅黑" panose="020B0503020204020204" charset="-122"/>
              </a:rPr>
              <a:t>名称</a:t>
            </a:r>
          </a:p>
        </p:txBody>
      </p:sp>
      <p:sp>
        <p:nvSpPr>
          <p:cNvPr id="133" name="矩形 132"/>
          <p:cNvSpPr/>
          <p:nvPr/>
        </p:nvSpPr>
        <p:spPr>
          <a:xfrm>
            <a:off x="1194750" y="5068220"/>
            <a:ext cx="4653499" cy="780415"/>
          </a:xfrm>
          <a:prstGeom prst="rect">
            <a:avLst/>
          </a:prstGeom>
        </p:spPr>
        <p:txBody>
          <a:bodyPr wrap="square" lIns="121908" tIns="60953" rIns="121908" bIns="60953">
            <a:spAutoFit/>
          </a:bodyPr>
          <a:lstStyle/>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93" name="组合 192"/>
          <p:cNvGrpSpPr/>
          <p:nvPr/>
        </p:nvGrpSpPr>
        <p:grpSpPr>
          <a:xfrm>
            <a:off x="6994678" y="1919180"/>
            <a:ext cx="3886837" cy="2776983"/>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6405995" y="1810575"/>
            <a:ext cx="627491" cy="3003368"/>
            <a:chOff x="4499992" y="1366758"/>
            <a:chExt cx="470679" cy="2252527"/>
          </a:xfrm>
        </p:grpSpPr>
        <p:sp>
          <p:nvSpPr>
            <p:cNvPr id="220" name="矩形 219"/>
            <p:cNvSpPr/>
            <p:nvPr/>
          </p:nvSpPr>
          <p:spPr>
            <a:xfrm>
              <a:off x="4499992" y="1366758"/>
              <a:ext cx="470679"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100</a:t>
              </a:r>
            </a:p>
          </p:txBody>
        </p:sp>
        <p:sp>
          <p:nvSpPr>
            <p:cNvPr id="221" name="矩形 220"/>
            <p:cNvSpPr/>
            <p:nvPr/>
          </p:nvSpPr>
          <p:spPr>
            <a:xfrm>
              <a:off x="4644008" y="1574771"/>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90</a:t>
              </a:r>
            </a:p>
          </p:txBody>
        </p:sp>
        <p:sp>
          <p:nvSpPr>
            <p:cNvPr id="222" name="矩形 221"/>
            <p:cNvSpPr/>
            <p:nvPr/>
          </p:nvSpPr>
          <p:spPr>
            <a:xfrm>
              <a:off x="4644008" y="1782784"/>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80</a:t>
              </a:r>
            </a:p>
          </p:txBody>
        </p:sp>
        <p:sp>
          <p:nvSpPr>
            <p:cNvPr id="223" name="矩形 222"/>
            <p:cNvSpPr/>
            <p:nvPr/>
          </p:nvSpPr>
          <p:spPr>
            <a:xfrm>
              <a:off x="4644008" y="1990796"/>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70</a:t>
              </a:r>
            </a:p>
          </p:txBody>
        </p:sp>
        <p:sp>
          <p:nvSpPr>
            <p:cNvPr id="224" name="矩形 223"/>
            <p:cNvSpPr/>
            <p:nvPr/>
          </p:nvSpPr>
          <p:spPr>
            <a:xfrm>
              <a:off x="4644008" y="2198810"/>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60</a:t>
              </a:r>
            </a:p>
          </p:txBody>
        </p:sp>
        <p:sp>
          <p:nvSpPr>
            <p:cNvPr id="225" name="矩形 224"/>
            <p:cNvSpPr/>
            <p:nvPr/>
          </p:nvSpPr>
          <p:spPr>
            <a:xfrm>
              <a:off x="4644008" y="2406821"/>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50</a:t>
              </a:r>
            </a:p>
          </p:txBody>
        </p:sp>
        <p:sp>
          <p:nvSpPr>
            <p:cNvPr id="226" name="矩形 225"/>
            <p:cNvSpPr/>
            <p:nvPr/>
          </p:nvSpPr>
          <p:spPr>
            <a:xfrm>
              <a:off x="4644008" y="2614835"/>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40</a:t>
              </a:r>
            </a:p>
          </p:txBody>
        </p:sp>
        <p:sp>
          <p:nvSpPr>
            <p:cNvPr id="227" name="矩形 226"/>
            <p:cNvSpPr/>
            <p:nvPr/>
          </p:nvSpPr>
          <p:spPr>
            <a:xfrm>
              <a:off x="4644008" y="2822847"/>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30</a:t>
              </a:r>
            </a:p>
          </p:txBody>
        </p:sp>
        <p:sp>
          <p:nvSpPr>
            <p:cNvPr id="228" name="矩形 227"/>
            <p:cNvSpPr/>
            <p:nvPr/>
          </p:nvSpPr>
          <p:spPr>
            <a:xfrm>
              <a:off x="4644008" y="3030860"/>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20</a:t>
              </a:r>
            </a:p>
          </p:txBody>
        </p:sp>
        <p:sp>
          <p:nvSpPr>
            <p:cNvPr id="229" name="矩形 228"/>
            <p:cNvSpPr/>
            <p:nvPr/>
          </p:nvSpPr>
          <p:spPr>
            <a:xfrm>
              <a:off x="4644008" y="3238872"/>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10</a:t>
              </a:r>
            </a:p>
          </p:txBody>
        </p:sp>
        <p:sp>
          <p:nvSpPr>
            <p:cNvPr id="230" name="矩形 229"/>
            <p:cNvSpPr/>
            <p:nvPr/>
          </p:nvSpPr>
          <p:spPr>
            <a:xfrm>
              <a:off x="4644008" y="3446882"/>
              <a:ext cx="326663" cy="172403"/>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charset="-122"/>
                  <a:ea typeface="微软雅黑" panose="020B0503020204020204" charset="-122"/>
                </a:rPr>
                <a:t>0</a:t>
              </a:r>
            </a:p>
          </p:txBody>
        </p:sp>
      </p:grpSp>
      <p:sp>
        <p:nvSpPr>
          <p:cNvPr id="231" name="同侧圆角矩形 230"/>
          <p:cNvSpPr/>
          <p:nvPr/>
        </p:nvSpPr>
        <p:spPr>
          <a:xfrm>
            <a:off x="7307748" y="27522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232" name="同侧圆角矩形 231"/>
          <p:cNvSpPr/>
          <p:nvPr/>
        </p:nvSpPr>
        <p:spPr>
          <a:xfrm>
            <a:off x="7307748" y="35853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233" name="矩形 232"/>
          <p:cNvSpPr/>
          <p:nvPr/>
        </p:nvSpPr>
        <p:spPr>
          <a:xfrm>
            <a:off x="7300469" y="2890933"/>
            <a:ext cx="582295" cy="320675"/>
          </a:xfrm>
          <a:prstGeom prst="rect">
            <a:avLst/>
          </a:prstGeom>
        </p:spPr>
        <p:txBody>
          <a:bodyPr wrap="none" lIns="121908" tIns="60953" rIns="121908" bIns="60953">
            <a:spAutoFit/>
          </a:bodyPr>
          <a:lstStyle/>
          <a:p>
            <a:pPr algn="r"/>
            <a:r>
              <a:rPr lang="en-US" altLang="zh-CN" sz="1300" dirty="0">
                <a:solidFill>
                  <a:schemeClr val="accent5"/>
                </a:solidFill>
                <a:latin typeface="微软雅黑" panose="020B0503020204020204" charset="-122"/>
                <a:ea typeface="微软雅黑" panose="020B0503020204020204" charset="-122"/>
              </a:rPr>
              <a:t>70%</a:t>
            </a:r>
          </a:p>
        </p:txBody>
      </p:sp>
      <p:sp>
        <p:nvSpPr>
          <p:cNvPr id="234" name="矩形 233"/>
          <p:cNvSpPr/>
          <p:nvPr/>
        </p:nvSpPr>
        <p:spPr>
          <a:xfrm>
            <a:off x="7300469" y="3702816"/>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40%</a:t>
            </a:r>
          </a:p>
        </p:txBody>
      </p:sp>
      <p:sp>
        <p:nvSpPr>
          <p:cNvPr id="235" name="矩形 234"/>
          <p:cNvSpPr/>
          <p:nvPr/>
        </p:nvSpPr>
        <p:spPr>
          <a:xfrm>
            <a:off x="7309993" y="4699011"/>
            <a:ext cx="572770" cy="320675"/>
          </a:xfrm>
          <a:prstGeom prst="rect">
            <a:avLst/>
          </a:prstGeom>
        </p:spPr>
        <p:txBody>
          <a:bodyPr wrap="none" lIns="121908" tIns="60953" rIns="121908" bIns="60953">
            <a:spAutoFit/>
          </a:bodyPr>
          <a:lstStyle/>
          <a:p>
            <a:pPr algn="r"/>
            <a:r>
              <a:rPr lang="zh-CN" altLang="en-US" sz="1300" dirty="0">
                <a:solidFill>
                  <a:schemeClr val="accent5"/>
                </a:solidFill>
                <a:latin typeface="微软雅黑" panose="020B0503020204020204" charset="-122"/>
                <a:ea typeface="微软雅黑" panose="020B0503020204020204" charset="-122"/>
              </a:rPr>
              <a:t>名称</a:t>
            </a:r>
          </a:p>
        </p:txBody>
      </p:sp>
      <p:sp>
        <p:nvSpPr>
          <p:cNvPr id="236" name="同侧圆角矩形 235"/>
          <p:cNvSpPr/>
          <p:nvPr/>
        </p:nvSpPr>
        <p:spPr>
          <a:xfrm>
            <a:off x="8198923" y="27522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237" name="同侧圆角矩形 236"/>
          <p:cNvSpPr/>
          <p:nvPr/>
        </p:nvSpPr>
        <p:spPr>
          <a:xfrm>
            <a:off x="8198923" y="33075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238" name="矩形 237"/>
          <p:cNvSpPr/>
          <p:nvPr/>
        </p:nvSpPr>
        <p:spPr>
          <a:xfrm>
            <a:off x="8191643" y="2890933"/>
            <a:ext cx="582295" cy="320675"/>
          </a:xfrm>
          <a:prstGeom prst="rect">
            <a:avLst/>
          </a:prstGeom>
        </p:spPr>
        <p:txBody>
          <a:bodyPr wrap="none" lIns="121908" tIns="60953" rIns="121908" bIns="60953">
            <a:spAutoFit/>
          </a:bodyPr>
          <a:lstStyle/>
          <a:p>
            <a:pPr algn="r"/>
            <a:r>
              <a:rPr lang="en-US" altLang="zh-CN" sz="1300" dirty="0">
                <a:solidFill>
                  <a:schemeClr val="accent4"/>
                </a:solidFill>
                <a:latin typeface="微软雅黑" panose="020B0503020204020204" charset="-122"/>
                <a:ea typeface="微软雅黑" panose="020B0503020204020204" charset="-122"/>
              </a:rPr>
              <a:t>70%</a:t>
            </a:r>
          </a:p>
        </p:txBody>
      </p:sp>
      <p:sp>
        <p:nvSpPr>
          <p:cNvPr id="239" name="矩形 238"/>
          <p:cNvSpPr/>
          <p:nvPr/>
        </p:nvSpPr>
        <p:spPr>
          <a:xfrm>
            <a:off x="8191643" y="3445633"/>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50%</a:t>
            </a:r>
          </a:p>
        </p:txBody>
      </p:sp>
      <p:sp>
        <p:nvSpPr>
          <p:cNvPr id="240" name="矩形 239"/>
          <p:cNvSpPr/>
          <p:nvPr/>
        </p:nvSpPr>
        <p:spPr>
          <a:xfrm>
            <a:off x="8201168" y="4699011"/>
            <a:ext cx="572770" cy="320675"/>
          </a:xfrm>
          <a:prstGeom prst="rect">
            <a:avLst/>
          </a:prstGeom>
        </p:spPr>
        <p:txBody>
          <a:bodyPr wrap="none" lIns="121908" tIns="60953" rIns="121908" bIns="60953">
            <a:spAutoFit/>
          </a:bodyPr>
          <a:lstStyle/>
          <a:p>
            <a:pPr algn="r"/>
            <a:r>
              <a:rPr lang="zh-CN" altLang="en-US" sz="1300" dirty="0">
                <a:solidFill>
                  <a:schemeClr val="accent4"/>
                </a:solidFill>
                <a:latin typeface="微软雅黑" panose="020B0503020204020204" charset="-122"/>
                <a:ea typeface="微软雅黑" panose="020B0503020204020204" charset="-122"/>
              </a:rPr>
              <a:t>名称</a:t>
            </a:r>
          </a:p>
        </p:txBody>
      </p:sp>
      <p:sp>
        <p:nvSpPr>
          <p:cNvPr id="241" name="同侧圆角矩形 240"/>
          <p:cNvSpPr/>
          <p:nvPr/>
        </p:nvSpPr>
        <p:spPr>
          <a:xfrm>
            <a:off x="9094916" y="2196877"/>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242" name="同侧圆角矩形 241"/>
          <p:cNvSpPr/>
          <p:nvPr/>
        </p:nvSpPr>
        <p:spPr>
          <a:xfrm>
            <a:off x="9094916" y="27522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243" name="矩形 242"/>
          <p:cNvSpPr/>
          <p:nvPr/>
        </p:nvSpPr>
        <p:spPr>
          <a:xfrm>
            <a:off x="9087637" y="2302960"/>
            <a:ext cx="582295" cy="320675"/>
          </a:xfrm>
          <a:prstGeom prst="rect">
            <a:avLst/>
          </a:prstGeom>
        </p:spPr>
        <p:txBody>
          <a:bodyPr wrap="none" lIns="121908" tIns="60953" rIns="121908" bIns="60953">
            <a:spAutoFit/>
          </a:bodyPr>
          <a:lstStyle/>
          <a:p>
            <a:pPr algn="r"/>
            <a:r>
              <a:rPr lang="en-US" altLang="zh-CN" sz="1300" dirty="0">
                <a:solidFill>
                  <a:schemeClr val="accent3"/>
                </a:solidFill>
                <a:latin typeface="微软雅黑" panose="020B0503020204020204" charset="-122"/>
                <a:ea typeface="微软雅黑" panose="020B0503020204020204" charset="-122"/>
              </a:rPr>
              <a:t>90%</a:t>
            </a:r>
          </a:p>
        </p:txBody>
      </p:sp>
      <p:sp>
        <p:nvSpPr>
          <p:cNvPr id="244" name="矩形 243"/>
          <p:cNvSpPr/>
          <p:nvPr/>
        </p:nvSpPr>
        <p:spPr>
          <a:xfrm>
            <a:off x="9087637" y="2901544"/>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70%</a:t>
            </a:r>
          </a:p>
        </p:txBody>
      </p:sp>
      <p:sp>
        <p:nvSpPr>
          <p:cNvPr id="245" name="矩形 244"/>
          <p:cNvSpPr/>
          <p:nvPr/>
        </p:nvSpPr>
        <p:spPr>
          <a:xfrm>
            <a:off x="9097161" y="4699011"/>
            <a:ext cx="572770" cy="320675"/>
          </a:xfrm>
          <a:prstGeom prst="rect">
            <a:avLst/>
          </a:prstGeom>
        </p:spPr>
        <p:txBody>
          <a:bodyPr wrap="none" lIns="121908" tIns="60953" rIns="121908" bIns="60953">
            <a:spAutoFit/>
          </a:bodyPr>
          <a:lstStyle/>
          <a:p>
            <a:pPr algn="r"/>
            <a:r>
              <a:rPr lang="zh-CN" altLang="en-US" sz="1300" dirty="0">
                <a:solidFill>
                  <a:schemeClr val="accent3"/>
                </a:solidFill>
                <a:latin typeface="微软雅黑" panose="020B0503020204020204" charset="-122"/>
                <a:ea typeface="微软雅黑" panose="020B0503020204020204" charset="-122"/>
              </a:rPr>
              <a:t>名称</a:t>
            </a:r>
          </a:p>
        </p:txBody>
      </p:sp>
      <p:sp>
        <p:nvSpPr>
          <p:cNvPr id="246" name="同侧圆角矩形 245"/>
          <p:cNvSpPr/>
          <p:nvPr/>
        </p:nvSpPr>
        <p:spPr>
          <a:xfrm>
            <a:off x="9996675" y="1925509"/>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solidFill>
                <a:srgbClr val="514676"/>
              </a:solidFill>
              <a:latin typeface="微软雅黑" panose="020B0503020204020204" charset="-122"/>
              <a:ea typeface="微软雅黑" panose="020B0503020204020204" charset="-122"/>
            </a:endParaRPr>
          </a:p>
        </p:txBody>
      </p:sp>
      <p:sp>
        <p:nvSpPr>
          <p:cNvPr id="247" name="同侧圆角矩形 246"/>
          <p:cNvSpPr/>
          <p:nvPr/>
        </p:nvSpPr>
        <p:spPr>
          <a:xfrm>
            <a:off x="9996675" y="24802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a:latin typeface="微软雅黑" panose="020B0503020204020204" charset="-122"/>
              <a:ea typeface="微软雅黑" panose="020B0503020204020204" charset="-122"/>
            </a:endParaRPr>
          </a:p>
        </p:txBody>
      </p:sp>
      <p:sp>
        <p:nvSpPr>
          <p:cNvPr id="248" name="矩形 247"/>
          <p:cNvSpPr/>
          <p:nvPr/>
        </p:nvSpPr>
        <p:spPr>
          <a:xfrm>
            <a:off x="9951099" y="2058881"/>
            <a:ext cx="678815" cy="320675"/>
          </a:xfrm>
          <a:prstGeom prst="rect">
            <a:avLst/>
          </a:prstGeom>
        </p:spPr>
        <p:txBody>
          <a:bodyPr wrap="none" lIns="121908" tIns="60953" rIns="121908" bIns="60953">
            <a:spAutoFit/>
          </a:bodyPr>
          <a:lstStyle/>
          <a:p>
            <a:pPr algn="r"/>
            <a:r>
              <a:rPr lang="en-US" altLang="zh-CN" sz="1300" dirty="0">
                <a:solidFill>
                  <a:schemeClr val="accent2"/>
                </a:solidFill>
                <a:latin typeface="微软雅黑" panose="020B0503020204020204" charset="-122"/>
                <a:ea typeface="微软雅黑" panose="020B0503020204020204" charset="-122"/>
              </a:rPr>
              <a:t>100%</a:t>
            </a:r>
          </a:p>
        </p:txBody>
      </p:sp>
      <p:sp>
        <p:nvSpPr>
          <p:cNvPr id="249" name="矩形 248"/>
          <p:cNvSpPr/>
          <p:nvPr/>
        </p:nvSpPr>
        <p:spPr>
          <a:xfrm>
            <a:off x="9989396" y="2613583"/>
            <a:ext cx="582295" cy="320675"/>
          </a:xfrm>
          <a:prstGeom prst="rect">
            <a:avLst/>
          </a:prstGeom>
        </p:spPr>
        <p:txBody>
          <a:bodyPr wrap="none" lIns="121908" tIns="60953" rIns="121908" bIns="60953">
            <a:spAutoFit/>
          </a:bodyPr>
          <a:lstStyle/>
          <a:p>
            <a:pPr algn="r"/>
            <a:r>
              <a:rPr lang="en-US" altLang="zh-CN" sz="1300" dirty="0">
                <a:solidFill>
                  <a:schemeClr val="bg1"/>
                </a:solidFill>
                <a:latin typeface="微软雅黑" panose="020B0503020204020204" charset="-122"/>
                <a:ea typeface="微软雅黑" panose="020B0503020204020204" charset="-122"/>
              </a:rPr>
              <a:t>80%</a:t>
            </a:r>
          </a:p>
        </p:txBody>
      </p:sp>
      <p:sp>
        <p:nvSpPr>
          <p:cNvPr id="250" name="矩形 249"/>
          <p:cNvSpPr/>
          <p:nvPr/>
        </p:nvSpPr>
        <p:spPr>
          <a:xfrm>
            <a:off x="9998920" y="4699011"/>
            <a:ext cx="572770" cy="320675"/>
          </a:xfrm>
          <a:prstGeom prst="rect">
            <a:avLst/>
          </a:prstGeom>
        </p:spPr>
        <p:txBody>
          <a:bodyPr wrap="none" lIns="121908" tIns="60953" rIns="121908" bIns="60953">
            <a:spAutoFit/>
          </a:bodyPr>
          <a:lstStyle/>
          <a:p>
            <a:pPr algn="r"/>
            <a:r>
              <a:rPr lang="zh-CN" altLang="en-US" sz="1300" dirty="0">
                <a:solidFill>
                  <a:schemeClr val="accent2"/>
                </a:solidFill>
                <a:latin typeface="微软雅黑" panose="020B0503020204020204" charset="-122"/>
                <a:ea typeface="微软雅黑" panose="020B0503020204020204" charset="-122"/>
              </a:rPr>
              <a:t>名称</a:t>
            </a:r>
          </a:p>
        </p:txBody>
      </p:sp>
      <p:sp>
        <p:nvSpPr>
          <p:cNvPr id="251" name="矩形 250"/>
          <p:cNvSpPr/>
          <p:nvPr/>
        </p:nvSpPr>
        <p:spPr>
          <a:xfrm>
            <a:off x="6611344" y="5068220"/>
            <a:ext cx="4653499" cy="780415"/>
          </a:xfrm>
          <a:prstGeom prst="rect">
            <a:avLst/>
          </a:prstGeom>
        </p:spPr>
        <p:txBody>
          <a:bodyPr wrap="square" lIns="121908" tIns="60953" rIns="121908" bIns="60953">
            <a:spAutoFit/>
          </a:bodyPr>
          <a:lstStyle/>
          <a:p>
            <a:pPr>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在此输入图表的说明文字，在此输入图表的说明文字，在此输入图表的说明文字，在此输入图表的说明文字，在此输入图表的说明文字，在此输入图表的说明文字，在此输入图表的说明文字。</a:t>
            </a:r>
          </a:p>
        </p:txBody>
      </p:sp>
    </p:spTree>
  </p:cSld>
  <p:clrMapOvr>
    <a:masterClrMapping/>
  </p:clrMapOvr>
  <mc:AlternateContent xmlns:mc="http://schemas.openxmlformats.org/markup-compatibility/2006" xmlns:p14="http://schemas.microsoft.com/office/powerpoint/2010/main">
    <mc:Choice Requires="p14">
      <p:transition spd="slow" p14:dur="1600" advTm="2390">
        <p:blinds dir="vert"/>
      </p:transition>
    </mc:Choice>
    <mc:Fallback xmlns="">
      <p:transition spd="slow" advTm="239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10" presetClass="entr" presetSubtype="0"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500"/>
                                        <p:tgtEl>
                                          <p:spTgt spid="101"/>
                                        </p:tgtEl>
                                      </p:cBhvr>
                                    </p:animEffect>
                                  </p:childTnLst>
                                </p:cTn>
                              </p:par>
                              <p:par>
                                <p:cTn id="22" presetID="22" presetClass="entr" presetSubtype="8" fill="hold" nodeType="with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wipe(left)">
                                      <p:cBhvr>
                                        <p:cTn id="24" dur="250"/>
                                        <p:tgtEl>
                                          <p:spTgt spid="7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7"/>
                                        </p:tgtEl>
                                        <p:attrNameLst>
                                          <p:attrName>style.visibility</p:attrName>
                                        </p:attrNameLst>
                                      </p:cBhvr>
                                      <p:to>
                                        <p:strVal val="visible"/>
                                      </p:to>
                                    </p:set>
                                    <p:anim calcmode="lin" valueType="num">
                                      <p:cBhvr>
                                        <p:cTn id="27" dur="250" fill="hold"/>
                                        <p:tgtEl>
                                          <p:spTgt spid="117"/>
                                        </p:tgtEl>
                                        <p:attrNameLst>
                                          <p:attrName>ppt_w</p:attrName>
                                        </p:attrNameLst>
                                      </p:cBhvr>
                                      <p:tavLst>
                                        <p:tav tm="0">
                                          <p:val>
                                            <p:fltVal val="0"/>
                                          </p:val>
                                        </p:tav>
                                        <p:tav tm="100000">
                                          <p:val>
                                            <p:strVal val="#ppt_w"/>
                                          </p:val>
                                        </p:tav>
                                      </p:tavLst>
                                    </p:anim>
                                    <p:anim calcmode="lin" valueType="num">
                                      <p:cBhvr>
                                        <p:cTn id="28" dur="250" fill="hold"/>
                                        <p:tgtEl>
                                          <p:spTgt spid="117"/>
                                        </p:tgtEl>
                                        <p:attrNameLst>
                                          <p:attrName>ppt_h</p:attrName>
                                        </p:attrNameLst>
                                      </p:cBhvr>
                                      <p:tavLst>
                                        <p:tav tm="0">
                                          <p:val>
                                            <p:fltVal val="0"/>
                                          </p:val>
                                        </p:tav>
                                        <p:tav tm="100000">
                                          <p:val>
                                            <p:strVal val="#ppt_h"/>
                                          </p:val>
                                        </p:tav>
                                      </p:tavLst>
                                    </p:anim>
                                    <p:animEffect transition="in" filter="fade">
                                      <p:cBhvr>
                                        <p:cTn id="29" dur="250"/>
                                        <p:tgtEl>
                                          <p:spTgt spid="11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wipe(down)">
                                      <p:cBhvr>
                                        <p:cTn id="32" dur="250"/>
                                        <p:tgtEl>
                                          <p:spTgt spid="11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p:cTn id="35" dur="250" fill="hold"/>
                                        <p:tgtEl>
                                          <p:spTgt spid="115"/>
                                        </p:tgtEl>
                                        <p:attrNameLst>
                                          <p:attrName>ppt_w</p:attrName>
                                        </p:attrNameLst>
                                      </p:cBhvr>
                                      <p:tavLst>
                                        <p:tav tm="0">
                                          <p:val>
                                            <p:fltVal val="0"/>
                                          </p:val>
                                        </p:tav>
                                        <p:tav tm="100000">
                                          <p:val>
                                            <p:strVal val="#ppt_w"/>
                                          </p:val>
                                        </p:tav>
                                      </p:tavLst>
                                    </p:anim>
                                    <p:anim calcmode="lin" valueType="num">
                                      <p:cBhvr>
                                        <p:cTn id="36" dur="250" fill="hold"/>
                                        <p:tgtEl>
                                          <p:spTgt spid="115"/>
                                        </p:tgtEl>
                                        <p:attrNameLst>
                                          <p:attrName>ppt_h</p:attrName>
                                        </p:attrNameLst>
                                      </p:cBhvr>
                                      <p:tavLst>
                                        <p:tav tm="0">
                                          <p:val>
                                            <p:fltVal val="0"/>
                                          </p:val>
                                        </p:tav>
                                        <p:tav tm="100000">
                                          <p:val>
                                            <p:strVal val="#ppt_h"/>
                                          </p:val>
                                        </p:tav>
                                      </p:tavLst>
                                    </p:anim>
                                    <p:animEffect transition="in" filter="fade">
                                      <p:cBhvr>
                                        <p:cTn id="37" dur="250"/>
                                        <p:tgtEl>
                                          <p:spTgt spid="11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wipe(down)">
                                      <p:cBhvr>
                                        <p:cTn id="40" dur="250"/>
                                        <p:tgtEl>
                                          <p:spTgt spid="1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250" fill="hold"/>
                                        <p:tgtEl>
                                          <p:spTgt spid="116"/>
                                        </p:tgtEl>
                                        <p:attrNameLst>
                                          <p:attrName>ppt_w</p:attrName>
                                        </p:attrNameLst>
                                      </p:cBhvr>
                                      <p:tavLst>
                                        <p:tav tm="0">
                                          <p:val>
                                            <p:fltVal val="0"/>
                                          </p:val>
                                        </p:tav>
                                        <p:tav tm="100000">
                                          <p:val>
                                            <p:strVal val="#ppt_w"/>
                                          </p:val>
                                        </p:tav>
                                      </p:tavLst>
                                    </p:anim>
                                    <p:anim calcmode="lin" valueType="num">
                                      <p:cBhvr>
                                        <p:cTn id="44" dur="250" fill="hold"/>
                                        <p:tgtEl>
                                          <p:spTgt spid="116"/>
                                        </p:tgtEl>
                                        <p:attrNameLst>
                                          <p:attrName>ppt_h</p:attrName>
                                        </p:attrNameLst>
                                      </p:cBhvr>
                                      <p:tavLst>
                                        <p:tav tm="0">
                                          <p:val>
                                            <p:fltVal val="0"/>
                                          </p:val>
                                        </p:tav>
                                        <p:tav tm="100000">
                                          <p:val>
                                            <p:strVal val="#ppt_h"/>
                                          </p:val>
                                        </p:tav>
                                      </p:tavLst>
                                    </p:anim>
                                    <p:animEffect transition="in" filter="fade">
                                      <p:cBhvr>
                                        <p:cTn id="45" dur="250"/>
                                        <p:tgtEl>
                                          <p:spTgt spid="1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2"/>
                                        </p:tgtEl>
                                        <p:attrNameLst>
                                          <p:attrName>style.visibility</p:attrName>
                                        </p:attrNameLst>
                                      </p:cBhvr>
                                      <p:to>
                                        <p:strVal val="visible"/>
                                      </p:to>
                                    </p:set>
                                    <p:anim calcmode="lin" valueType="num">
                                      <p:cBhvr>
                                        <p:cTn id="48" dur="250" fill="hold"/>
                                        <p:tgtEl>
                                          <p:spTgt spid="122"/>
                                        </p:tgtEl>
                                        <p:attrNameLst>
                                          <p:attrName>ppt_w</p:attrName>
                                        </p:attrNameLst>
                                      </p:cBhvr>
                                      <p:tavLst>
                                        <p:tav tm="0">
                                          <p:val>
                                            <p:fltVal val="0"/>
                                          </p:val>
                                        </p:tav>
                                        <p:tav tm="100000">
                                          <p:val>
                                            <p:strVal val="#ppt_w"/>
                                          </p:val>
                                        </p:tav>
                                      </p:tavLst>
                                    </p:anim>
                                    <p:anim calcmode="lin" valueType="num">
                                      <p:cBhvr>
                                        <p:cTn id="49" dur="250" fill="hold"/>
                                        <p:tgtEl>
                                          <p:spTgt spid="122"/>
                                        </p:tgtEl>
                                        <p:attrNameLst>
                                          <p:attrName>ppt_h</p:attrName>
                                        </p:attrNameLst>
                                      </p:cBhvr>
                                      <p:tavLst>
                                        <p:tav tm="0">
                                          <p:val>
                                            <p:fltVal val="0"/>
                                          </p:val>
                                        </p:tav>
                                        <p:tav tm="100000">
                                          <p:val>
                                            <p:strVal val="#ppt_h"/>
                                          </p:val>
                                        </p:tav>
                                      </p:tavLst>
                                    </p:anim>
                                    <p:animEffect transition="in" filter="fade">
                                      <p:cBhvr>
                                        <p:cTn id="50" dur="250"/>
                                        <p:tgtEl>
                                          <p:spTgt spid="12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down)">
                                      <p:cBhvr>
                                        <p:cTn id="53" dur="250"/>
                                        <p:tgtEl>
                                          <p:spTgt spid="118"/>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20"/>
                                        </p:tgtEl>
                                        <p:attrNameLst>
                                          <p:attrName>style.visibility</p:attrName>
                                        </p:attrNameLst>
                                      </p:cBhvr>
                                      <p:to>
                                        <p:strVal val="visible"/>
                                      </p:to>
                                    </p:set>
                                    <p:anim calcmode="lin" valueType="num">
                                      <p:cBhvr>
                                        <p:cTn id="56" dur="250" fill="hold"/>
                                        <p:tgtEl>
                                          <p:spTgt spid="120"/>
                                        </p:tgtEl>
                                        <p:attrNameLst>
                                          <p:attrName>ppt_w</p:attrName>
                                        </p:attrNameLst>
                                      </p:cBhvr>
                                      <p:tavLst>
                                        <p:tav tm="0">
                                          <p:val>
                                            <p:fltVal val="0"/>
                                          </p:val>
                                        </p:tav>
                                        <p:tav tm="100000">
                                          <p:val>
                                            <p:strVal val="#ppt_w"/>
                                          </p:val>
                                        </p:tav>
                                      </p:tavLst>
                                    </p:anim>
                                    <p:anim calcmode="lin" valueType="num">
                                      <p:cBhvr>
                                        <p:cTn id="57" dur="250" fill="hold"/>
                                        <p:tgtEl>
                                          <p:spTgt spid="120"/>
                                        </p:tgtEl>
                                        <p:attrNameLst>
                                          <p:attrName>ppt_h</p:attrName>
                                        </p:attrNameLst>
                                      </p:cBhvr>
                                      <p:tavLst>
                                        <p:tav tm="0">
                                          <p:val>
                                            <p:fltVal val="0"/>
                                          </p:val>
                                        </p:tav>
                                        <p:tav tm="100000">
                                          <p:val>
                                            <p:strVal val="#ppt_h"/>
                                          </p:val>
                                        </p:tav>
                                      </p:tavLst>
                                    </p:anim>
                                    <p:animEffect transition="in" filter="fade">
                                      <p:cBhvr>
                                        <p:cTn id="58" dur="250"/>
                                        <p:tgtEl>
                                          <p:spTgt spid="12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down)">
                                      <p:cBhvr>
                                        <p:cTn id="61" dur="250"/>
                                        <p:tgtEl>
                                          <p:spTgt spid="11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21"/>
                                        </p:tgtEl>
                                        <p:attrNameLst>
                                          <p:attrName>style.visibility</p:attrName>
                                        </p:attrNameLst>
                                      </p:cBhvr>
                                      <p:to>
                                        <p:strVal val="visible"/>
                                      </p:to>
                                    </p:set>
                                    <p:anim calcmode="lin" valueType="num">
                                      <p:cBhvr>
                                        <p:cTn id="64" dur="250" fill="hold"/>
                                        <p:tgtEl>
                                          <p:spTgt spid="121"/>
                                        </p:tgtEl>
                                        <p:attrNameLst>
                                          <p:attrName>ppt_w</p:attrName>
                                        </p:attrNameLst>
                                      </p:cBhvr>
                                      <p:tavLst>
                                        <p:tav tm="0">
                                          <p:val>
                                            <p:fltVal val="0"/>
                                          </p:val>
                                        </p:tav>
                                        <p:tav tm="100000">
                                          <p:val>
                                            <p:strVal val="#ppt_w"/>
                                          </p:val>
                                        </p:tav>
                                      </p:tavLst>
                                    </p:anim>
                                    <p:anim calcmode="lin" valueType="num">
                                      <p:cBhvr>
                                        <p:cTn id="65" dur="250" fill="hold"/>
                                        <p:tgtEl>
                                          <p:spTgt spid="121"/>
                                        </p:tgtEl>
                                        <p:attrNameLst>
                                          <p:attrName>ppt_h</p:attrName>
                                        </p:attrNameLst>
                                      </p:cBhvr>
                                      <p:tavLst>
                                        <p:tav tm="0">
                                          <p:val>
                                            <p:fltVal val="0"/>
                                          </p:val>
                                        </p:tav>
                                        <p:tav tm="100000">
                                          <p:val>
                                            <p:strVal val="#ppt_h"/>
                                          </p:val>
                                        </p:tav>
                                      </p:tavLst>
                                    </p:anim>
                                    <p:animEffect transition="in" filter="fade">
                                      <p:cBhvr>
                                        <p:cTn id="66" dur="250"/>
                                        <p:tgtEl>
                                          <p:spTgt spid="12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7"/>
                                        </p:tgtEl>
                                        <p:attrNameLst>
                                          <p:attrName>style.visibility</p:attrName>
                                        </p:attrNameLst>
                                      </p:cBhvr>
                                      <p:to>
                                        <p:strVal val="visible"/>
                                      </p:to>
                                    </p:set>
                                    <p:anim calcmode="lin" valueType="num">
                                      <p:cBhvr>
                                        <p:cTn id="69" dur="250" fill="hold"/>
                                        <p:tgtEl>
                                          <p:spTgt spid="127"/>
                                        </p:tgtEl>
                                        <p:attrNameLst>
                                          <p:attrName>ppt_w</p:attrName>
                                        </p:attrNameLst>
                                      </p:cBhvr>
                                      <p:tavLst>
                                        <p:tav tm="0">
                                          <p:val>
                                            <p:fltVal val="0"/>
                                          </p:val>
                                        </p:tav>
                                        <p:tav tm="100000">
                                          <p:val>
                                            <p:strVal val="#ppt_w"/>
                                          </p:val>
                                        </p:tav>
                                      </p:tavLst>
                                    </p:anim>
                                    <p:anim calcmode="lin" valueType="num">
                                      <p:cBhvr>
                                        <p:cTn id="70" dur="250" fill="hold"/>
                                        <p:tgtEl>
                                          <p:spTgt spid="127"/>
                                        </p:tgtEl>
                                        <p:attrNameLst>
                                          <p:attrName>ppt_h</p:attrName>
                                        </p:attrNameLst>
                                      </p:cBhvr>
                                      <p:tavLst>
                                        <p:tav tm="0">
                                          <p:val>
                                            <p:fltVal val="0"/>
                                          </p:val>
                                        </p:tav>
                                        <p:tav tm="100000">
                                          <p:val>
                                            <p:strVal val="#ppt_h"/>
                                          </p:val>
                                        </p:tav>
                                      </p:tavLst>
                                    </p:anim>
                                    <p:animEffect transition="in" filter="fade">
                                      <p:cBhvr>
                                        <p:cTn id="71" dur="250"/>
                                        <p:tgtEl>
                                          <p:spTgt spid="127"/>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23"/>
                                        </p:tgtEl>
                                        <p:attrNameLst>
                                          <p:attrName>style.visibility</p:attrName>
                                        </p:attrNameLst>
                                      </p:cBhvr>
                                      <p:to>
                                        <p:strVal val="visible"/>
                                      </p:to>
                                    </p:set>
                                    <p:animEffect transition="in" filter="wipe(down)">
                                      <p:cBhvr>
                                        <p:cTn id="74" dur="250"/>
                                        <p:tgtEl>
                                          <p:spTgt spid="12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25"/>
                                        </p:tgtEl>
                                        <p:attrNameLst>
                                          <p:attrName>style.visibility</p:attrName>
                                        </p:attrNameLst>
                                      </p:cBhvr>
                                      <p:to>
                                        <p:strVal val="visible"/>
                                      </p:to>
                                    </p:set>
                                    <p:anim calcmode="lin" valueType="num">
                                      <p:cBhvr>
                                        <p:cTn id="77" dur="250" fill="hold"/>
                                        <p:tgtEl>
                                          <p:spTgt spid="125"/>
                                        </p:tgtEl>
                                        <p:attrNameLst>
                                          <p:attrName>ppt_w</p:attrName>
                                        </p:attrNameLst>
                                      </p:cBhvr>
                                      <p:tavLst>
                                        <p:tav tm="0">
                                          <p:val>
                                            <p:fltVal val="0"/>
                                          </p:val>
                                        </p:tav>
                                        <p:tav tm="100000">
                                          <p:val>
                                            <p:strVal val="#ppt_w"/>
                                          </p:val>
                                        </p:tav>
                                      </p:tavLst>
                                    </p:anim>
                                    <p:anim calcmode="lin" valueType="num">
                                      <p:cBhvr>
                                        <p:cTn id="78" dur="250" fill="hold"/>
                                        <p:tgtEl>
                                          <p:spTgt spid="125"/>
                                        </p:tgtEl>
                                        <p:attrNameLst>
                                          <p:attrName>ppt_h</p:attrName>
                                        </p:attrNameLst>
                                      </p:cBhvr>
                                      <p:tavLst>
                                        <p:tav tm="0">
                                          <p:val>
                                            <p:fltVal val="0"/>
                                          </p:val>
                                        </p:tav>
                                        <p:tav tm="100000">
                                          <p:val>
                                            <p:strVal val="#ppt_h"/>
                                          </p:val>
                                        </p:tav>
                                      </p:tavLst>
                                    </p:anim>
                                    <p:animEffect transition="in" filter="fade">
                                      <p:cBhvr>
                                        <p:cTn id="79" dur="250"/>
                                        <p:tgtEl>
                                          <p:spTgt spid="1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wipe(down)">
                                      <p:cBhvr>
                                        <p:cTn id="82" dur="250"/>
                                        <p:tgtEl>
                                          <p:spTgt spid="12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26"/>
                                        </p:tgtEl>
                                        <p:attrNameLst>
                                          <p:attrName>style.visibility</p:attrName>
                                        </p:attrNameLst>
                                      </p:cBhvr>
                                      <p:to>
                                        <p:strVal val="visible"/>
                                      </p:to>
                                    </p:set>
                                    <p:anim calcmode="lin" valueType="num">
                                      <p:cBhvr>
                                        <p:cTn id="85" dur="250" fill="hold"/>
                                        <p:tgtEl>
                                          <p:spTgt spid="126"/>
                                        </p:tgtEl>
                                        <p:attrNameLst>
                                          <p:attrName>ppt_w</p:attrName>
                                        </p:attrNameLst>
                                      </p:cBhvr>
                                      <p:tavLst>
                                        <p:tav tm="0">
                                          <p:val>
                                            <p:fltVal val="0"/>
                                          </p:val>
                                        </p:tav>
                                        <p:tav tm="100000">
                                          <p:val>
                                            <p:strVal val="#ppt_w"/>
                                          </p:val>
                                        </p:tav>
                                      </p:tavLst>
                                    </p:anim>
                                    <p:anim calcmode="lin" valueType="num">
                                      <p:cBhvr>
                                        <p:cTn id="86" dur="250" fill="hold"/>
                                        <p:tgtEl>
                                          <p:spTgt spid="126"/>
                                        </p:tgtEl>
                                        <p:attrNameLst>
                                          <p:attrName>ppt_h</p:attrName>
                                        </p:attrNameLst>
                                      </p:cBhvr>
                                      <p:tavLst>
                                        <p:tav tm="0">
                                          <p:val>
                                            <p:fltVal val="0"/>
                                          </p:val>
                                        </p:tav>
                                        <p:tav tm="100000">
                                          <p:val>
                                            <p:strVal val="#ppt_h"/>
                                          </p:val>
                                        </p:tav>
                                      </p:tavLst>
                                    </p:anim>
                                    <p:animEffect transition="in" filter="fade">
                                      <p:cBhvr>
                                        <p:cTn id="87" dur="250"/>
                                        <p:tgtEl>
                                          <p:spTgt spid="126"/>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 calcmode="lin" valueType="num">
                                      <p:cBhvr>
                                        <p:cTn id="90" dur="250" fill="hold"/>
                                        <p:tgtEl>
                                          <p:spTgt spid="132"/>
                                        </p:tgtEl>
                                        <p:attrNameLst>
                                          <p:attrName>ppt_w</p:attrName>
                                        </p:attrNameLst>
                                      </p:cBhvr>
                                      <p:tavLst>
                                        <p:tav tm="0">
                                          <p:val>
                                            <p:fltVal val="0"/>
                                          </p:val>
                                        </p:tav>
                                        <p:tav tm="100000">
                                          <p:val>
                                            <p:strVal val="#ppt_w"/>
                                          </p:val>
                                        </p:tav>
                                      </p:tavLst>
                                    </p:anim>
                                    <p:anim calcmode="lin" valueType="num">
                                      <p:cBhvr>
                                        <p:cTn id="91" dur="250" fill="hold"/>
                                        <p:tgtEl>
                                          <p:spTgt spid="132"/>
                                        </p:tgtEl>
                                        <p:attrNameLst>
                                          <p:attrName>ppt_h</p:attrName>
                                        </p:attrNameLst>
                                      </p:cBhvr>
                                      <p:tavLst>
                                        <p:tav tm="0">
                                          <p:val>
                                            <p:fltVal val="0"/>
                                          </p:val>
                                        </p:tav>
                                        <p:tav tm="100000">
                                          <p:val>
                                            <p:strVal val="#ppt_h"/>
                                          </p:val>
                                        </p:tav>
                                      </p:tavLst>
                                    </p:anim>
                                    <p:animEffect transition="in" filter="fade">
                                      <p:cBhvr>
                                        <p:cTn id="92" dur="250"/>
                                        <p:tgtEl>
                                          <p:spTgt spid="132"/>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28"/>
                                        </p:tgtEl>
                                        <p:attrNameLst>
                                          <p:attrName>style.visibility</p:attrName>
                                        </p:attrNameLst>
                                      </p:cBhvr>
                                      <p:to>
                                        <p:strVal val="visible"/>
                                      </p:to>
                                    </p:set>
                                    <p:animEffect transition="in" filter="wipe(down)">
                                      <p:cBhvr>
                                        <p:cTn id="95" dur="250"/>
                                        <p:tgtEl>
                                          <p:spTgt spid="12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p:cTn id="98" dur="250" fill="hold"/>
                                        <p:tgtEl>
                                          <p:spTgt spid="130"/>
                                        </p:tgtEl>
                                        <p:attrNameLst>
                                          <p:attrName>ppt_w</p:attrName>
                                        </p:attrNameLst>
                                      </p:cBhvr>
                                      <p:tavLst>
                                        <p:tav tm="0">
                                          <p:val>
                                            <p:fltVal val="0"/>
                                          </p:val>
                                        </p:tav>
                                        <p:tav tm="100000">
                                          <p:val>
                                            <p:strVal val="#ppt_w"/>
                                          </p:val>
                                        </p:tav>
                                      </p:tavLst>
                                    </p:anim>
                                    <p:anim calcmode="lin" valueType="num">
                                      <p:cBhvr>
                                        <p:cTn id="99" dur="250" fill="hold"/>
                                        <p:tgtEl>
                                          <p:spTgt spid="130"/>
                                        </p:tgtEl>
                                        <p:attrNameLst>
                                          <p:attrName>ppt_h</p:attrName>
                                        </p:attrNameLst>
                                      </p:cBhvr>
                                      <p:tavLst>
                                        <p:tav tm="0">
                                          <p:val>
                                            <p:fltVal val="0"/>
                                          </p:val>
                                        </p:tav>
                                        <p:tav tm="100000">
                                          <p:val>
                                            <p:strVal val="#ppt_h"/>
                                          </p:val>
                                        </p:tav>
                                      </p:tavLst>
                                    </p:anim>
                                    <p:animEffect transition="in" filter="fade">
                                      <p:cBhvr>
                                        <p:cTn id="100" dur="250"/>
                                        <p:tgtEl>
                                          <p:spTgt spid="130"/>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29"/>
                                        </p:tgtEl>
                                        <p:attrNameLst>
                                          <p:attrName>style.visibility</p:attrName>
                                        </p:attrNameLst>
                                      </p:cBhvr>
                                      <p:to>
                                        <p:strVal val="visible"/>
                                      </p:to>
                                    </p:set>
                                    <p:animEffect transition="in" filter="wipe(down)">
                                      <p:cBhvr>
                                        <p:cTn id="103" dur="250"/>
                                        <p:tgtEl>
                                          <p:spTgt spid="129"/>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31"/>
                                        </p:tgtEl>
                                        <p:attrNameLst>
                                          <p:attrName>style.visibility</p:attrName>
                                        </p:attrNameLst>
                                      </p:cBhvr>
                                      <p:to>
                                        <p:strVal val="visible"/>
                                      </p:to>
                                    </p:set>
                                    <p:anim calcmode="lin" valueType="num">
                                      <p:cBhvr>
                                        <p:cTn id="106" dur="250" fill="hold"/>
                                        <p:tgtEl>
                                          <p:spTgt spid="131"/>
                                        </p:tgtEl>
                                        <p:attrNameLst>
                                          <p:attrName>ppt_w</p:attrName>
                                        </p:attrNameLst>
                                      </p:cBhvr>
                                      <p:tavLst>
                                        <p:tav tm="0">
                                          <p:val>
                                            <p:fltVal val="0"/>
                                          </p:val>
                                        </p:tav>
                                        <p:tav tm="100000">
                                          <p:val>
                                            <p:strVal val="#ppt_w"/>
                                          </p:val>
                                        </p:tav>
                                      </p:tavLst>
                                    </p:anim>
                                    <p:anim calcmode="lin" valueType="num">
                                      <p:cBhvr>
                                        <p:cTn id="107" dur="250" fill="hold"/>
                                        <p:tgtEl>
                                          <p:spTgt spid="131"/>
                                        </p:tgtEl>
                                        <p:attrNameLst>
                                          <p:attrName>ppt_h</p:attrName>
                                        </p:attrNameLst>
                                      </p:cBhvr>
                                      <p:tavLst>
                                        <p:tav tm="0">
                                          <p:val>
                                            <p:fltVal val="0"/>
                                          </p:val>
                                        </p:tav>
                                        <p:tav tm="100000">
                                          <p:val>
                                            <p:strVal val="#ppt_h"/>
                                          </p:val>
                                        </p:tav>
                                      </p:tavLst>
                                    </p:anim>
                                    <p:animEffect transition="in" filter="fade">
                                      <p:cBhvr>
                                        <p:cTn id="108" dur="250"/>
                                        <p:tgtEl>
                                          <p:spTgt spid="131"/>
                                        </p:tgtEl>
                                      </p:cBhvr>
                                    </p:animEffect>
                                  </p:childTnLst>
                                </p:cTn>
                              </p:par>
                              <p:par>
                                <p:cTn id="109" presetID="42" presetClass="entr" presetSubtype="0" fill="hold" grpId="0" nodeType="withEffect">
                                  <p:stCondLst>
                                    <p:cond delay="0"/>
                                  </p:stCondLst>
                                  <p:childTnLst>
                                    <p:set>
                                      <p:cBhvr>
                                        <p:cTn id="110" dur="1" fill="hold">
                                          <p:stCondLst>
                                            <p:cond delay="0"/>
                                          </p:stCondLst>
                                        </p:cTn>
                                        <p:tgtEl>
                                          <p:spTgt spid="133"/>
                                        </p:tgtEl>
                                        <p:attrNameLst>
                                          <p:attrName>style.visibility</p:attrName>
                                        </p:attrNameLst>
                                      </p:cBhvr>
                                      <p:to>
                                        <p:strVal val="visible"/>
                                      </p:to>
                                    </p:set>
                                    <p:animEffect transition="in" filter="fade">
                                      <p:cBhvr>
                                        <p:cTn id="111" dur="500"/>
                                        <p:tgtEl>
                                          <p:spTgt spid="133"/>
                                        </p:tgtEl>
                                      </p:cBhvr>
                                    </p:animEffect>
                                    <p:anim calcmode="lin" valueType="num">
                                      <p:cBhvr>
                                        <p:cTn id="112" dur="500" fill="hold"/>
                                        <p:tgtEl>
                                          <p:spTgt spid="133"/>
                                        </p:tgtEl>
                                        <p:attrNameLst>
                                          <p:attrName>ppt_x</p:attrName>
                                        </p:attrNameLst>
                                      </p:cBhvr>
                                      <p:tavLst>
                                        <p:tav tm="0">
                                          <p:val>
                                            <p:strVal val="#ppt_x"/>
                                          </p:val>
                                        </p:tav>
                                        <p:tav tm="100000">
                                          <p:val>
                                            <p:strVal val="#ppt_x"/>
                                          </p:val>
                                        </p:tav>
                                      </p:tavLst>
                                    </p:anim>
                                    <p:anim calcmode="lin" valueType="num">
                                      <p:cBhvr>
                                        <p:cTn id="113" dur="500" fill="hold"/>
                                        <p:tgtEl>
                                          <p:spTgt spid="133"/>
                                        </p:tgtEl>
                                        <p:attrNameLst>
                                          <p:attrName>ppt_y</p:attrName>
                                        </p:attrNameLst>
                                      </p:cBhvr>
                                      <p:tavLst>
                                        <p:tav tm="0">
                                          <p:val>
                                            <p:strVal val="#ppt_y+.1"/>
                                          </p:val>
                                        </p:tav>
                                        <p:tav tm="100000">
                                          <p:val>
                                            <p:strVal val="#ppt_y"/>
                                          </p:val>
                                        </p:tav>
                                      </p:tavLst>
                                    </p:anim>
                                  </p:childTnLst>
                                </p:cTn>
                              </p:par>
                              <p:par>
                                <p:cTn id="114" presetID="10" presetClass="entr" presetSubtype="0" fill="hold" nodeType="withEffect">
                                  <p:stCondLst>
                                    <p:cond delay="0"/>
                                  </p:stCondLst>
                                  <p:childTnLst>
                                    <p:set>
                                      <p:cBhvr>
                                        <p:cTn id="115" dur="1" fill="hold">
                                          <p:stCondLst>
                                            <p:cond delay="0"/>
                                          </p:stCondLst>
                                        </p:cTn>
                                        <p:tgtEl>
                                          <p:spTgt spid="219"/>
                                        </p:tgtEl>
                                        <p:attrNameLst>
                                          <p:attrName>style.visibility</p:attrName>
                                        </p:attrNameLst>
                                      </p:cBhvr>
                                      <p:to>
                                        <p:strVal val="visible"/>
                                      </p:to>
                                    </p:set>
                                    <p:animEffect transition="in" filter="fade">
                                      <p:cBhvr>
                                        <p:cTn id="116" dur="500"/>
                                        <p:tgtEl>
                                          <p:spTgt spid="219"/>
                                        </p:tgtEl>
                                      </p:cBhvr>
                                    </p:animEffect>
                                  </p:childTnLst>
                                </p:cTn>
                              </p:par>
                              <p:par>
                                <p:cTn id="117" presetID="22" presetClass="entr" presetSubtype="8" fill="hold" nodeType="withEffect">
                                  <p:stCondLst>
                                    <p:cond delay="0"/>
                                  </p:stCondLst>
                                  <p:childTnLst>
                                    <p:set>
                                      <p:cBhvr>
                                        <p:cTn id="118" dur="1" fill="hold">
                                          <p:stCondLst>
                                            <p:cond delay="0"/>
                                          </p:stCondLst>
                                        </p:cTn>
                                        <p:tgtEl>
                                          <p:spTgt spid="193"/>
                                        </p:tgtEl>
                                        <p:attrNameLst>
                                          <p:attrName>style.visibility</p:attrName>
                                        </p:attrNameLst>
                                      </p:cBhvr>
                                      <p:to>
                                        <p:strVal val="visible"/>
                                      </p:to>
                                    </p:set>
                                    <p:animEffect transition="in" filter="wipe(left)">
                                      <p:cBhvr>
                                        <p:cTn id="119" dur="250"/>
                                        <p:tgtEl>
                                          <p:spTgt spid="19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35"/>
                                        </p:tgtEl>
                                        <p:attrNameLst>
                                          <p:attrName>style.visibility</p:attrName>
                                        </p:attrNameLst>
                                      </p:cBhvr>
                                      <p:to>
                                        <p:strVal val="visible"/>
                                      </p:to>
                                    </p:set>
                                    <p:anim calcmode="lin" valueType="num">
                                      <p:cBhvr>
                                        <p:cTn id="122" dur="250" fill="hold"/>
                                        <p:tgtEl>
                                          <p:spTgt spid="235"/>
                                        </p:tgtEl>
                                        <p:attrNameLst>
                                          <p:attrName>ppt_w</p:attrName>
                                        </p:attrNameLst>
                                      </p:cBhvr>
                                      <p:tavLst>
                                        <p:tav tm="0">
                                          <p:val>
                                            <p:fltVal val="0"/>
                                          </p:val>
                                        </p:tav>
                                        <p:tav tm="100000">
                                          <p:val>
                                            <p:strVal val="#ppt_w"/>
                                          </p:val>
                                        </p:tav>
                                      </p:tavLst>
                                    </p:anim>
                                    <p:anim calcmode="lin" valueType="num">
                                      <p:cBhvr>
                                        <p:cTn id="123" dur="250" fill="hold"/>
                                        <p:tgtEl>
                                          <p:spTgt spid="235"/>
                                        </p:tgtEl>
                                        <p:attrNameLst>
                                          <p:attrName>ppt_h</p:attrName>
                                        </p:attrNameLst>
                                      </p:cBhvr>
                                      <p:tavLst>
                                        <p:tav tm="0">
                                          <p:val>
                                            <p:fltVal val="0"/>
                                          </p:val>
                                        </p:tav>
                                        <p:tav tm="100000">
                                          <p:val>
                                            <p:strVal val="#ppt_h"/>
                                          </p:val>
                                        </p:tav>
                                      </p:tavLst>
                                    </p:anim>
                                    <p:animEffect transition="in" filter="fade">
                                      <p:cBhvr>
                                        <p:cTn id="124" dur="250"/>
                                        <p:tgtEl>
                                          <p:spTgt spid="235"/>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31"/>
                                        </p:tgtEl>
                                        <p:attrNameLst>
                                          <p:attrName>style.visibility</p:attrName>
                                        </p:attrNameLst>
                                      </p:cBhvr>
                                      <p:to>
                                        <p:strVal val="visible"/>
                                      </p:to>
                                    </p:set>
                                    <p:animEffect transition="in" filter="wipe(down)">
                                      <p:cBhvr>
                                        <p:cTn id="127" dur="250"/>
                                        <p:tgtEl>
                                          <p:spTgt spid="231"/>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3"/>
                                        </p:tgtEl>
                                        <p:attrNameLst>
                                          <p:attrName>style.visibility</p:attrName>
                                        </p:attrNameLst>
                                      </p:cBhvr>
                                      <p:to>
                                        <p:strVal val="visible"/>
                                      </p:to>
                                    </p:set>
                                    <p:anim calcmode="lin" valueType="num">
                                      <p:cBhvr>
                                        <p:cTn id="130" dur="250" fill="hold"/>
                                        <p:tgtEl>
                                          <p:spTgt spid="233"/>
                                        </p:tgtEl>
                                        <p:attrNameLst>
                                          <p:attrName>ppt_w</p:attrName>
                                        </p:attrNameLst>
                                      </p:cBhvr>
                                      <p:tavLst>
                                        <p:tav tm="0">
                                          <p:val>
                                            <p:fltVal val="0"/>
                                          </p:val>
                                        </p:tav>
                                        <p:tav tm="100000">
                                          <p:val>
                                            <p:strVal val="#ppt_w"/>
                                          </p:val>
                                        </p:tav>
                                      </p:tavLst>
                                    </p:anim>
                                    <p:anim calcmode="lin" valueType="num">
                                      <p:cBhvr>
                                        <p:cTn id="131" dur="250" fill="hold"/>
                                        <p:tgtEl>
                                          <p:spTgt spid="233"/>
                                        </p:tgtEl>
                                        <p:attrNameLst>
                                          <p:attrName>ppt_h</p:attrName>
                                        </p:attrNameLst>
                                      </p:cBhvr>
                                      <p:tavLst>
                                        <p:tav tm="0">
                                          <p:val>
                                            <p:fltVal val="0"/>
                                          </p:val>
                                        </p:tav>
                                        <p:tav tm="100000">
                                          <p:val>
                                            <p:strVal val="#ppt_h"/>
                                          </p:val>
                                        </p:tav>
                                      </p:tavLst>
                                    </p:anim>
                                    <p:animEffect transition="in" filter="fade">
                                      <p:cBhvr>
                                        <p:cTn id="132" dur="250"/>
                                        <p:tgtEl>
                                          <p:spTgt spid="233"/>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32"/>
                                        </p:tgtEl>
                                        <p:attrNameLst>
                                          <p:attrName>style.visibility</p:attrName>
                                        </p:attrNameLst>
                                      </p:cBhvr>
                                      <p:to>
                                        <p:strVal val="visible"/>
                                      </p:to>
                                    </p:set>
                                    <p:animEffect transition="in" filter="wipe(down)">
                                      <p:cBhvr>
                                        <p:cTn id="135" dur="250"/>
                                        <p:tgtEl>
                                          <p:spTgt spid="232"/>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34"/>
                                        </p:tgtEl>
                                        <p:attrNameLst>
                                          <p:attrName>style.visibility</p:attrName>
                                        </p:attrNameLst>
                                      </p:cBhvr>
                                      <p:to>
                                        <p:strVal val="visible"/>
                                      </p:to>
                                    </p:set>
                                    <p:anim calcmode="lin" valueType="num">
                                      <p:cBhvr>
                                        <p:cTn id="138" dur="250" fill="hold"/>
                                        <p:tgtEl>
                                          <p:spTgt spid="234"/>
                                        </p:tgtEl>
                                        <p:attrNameLst>
                                          <p:attrName>ppt_w</p:attrName>
                                        </p:attrNameLst>
                                      </p:cBhvr>
                                      <p:tavLst>
                                        <p:tav tm="0">
                                          <p:val>
                                            <p:fltVal val="0"/>
                                          </p:val>
                                        </p:tav>
                                        <p:tav tm="100000">
                                          <p:val>
                                            <p:strVal val="#ppt_w"/>
                                          </p:val>
                                        </p:tav>
                                      </p:tavLst>
                                    </p:anim>
                                    <p:anim calcmode="lin" valueType="num">
                                      <p:cBhvr>
                                        <p:cTn id="139" dur="250" fill="hold"/>
                                        <p:tgtEl>
                                          <p:spTgt spid="234"/>
                                        </p:tgtEl>
                                        <p:attrNameLst>
                                          <p:attrName>ppt_h</p:attrName>
                                        </p:attrNameLst>
                                      </p:cBhvr>
                                      <p:tavLst>
                                        <p:tav tm="0">
                                          <p:val>
                                            <p:fltVal val="0"/>
                                          </p:val>
                                        </p:tav>
                                        <p:tav tm="100000">
                                          <p:val>
                                            <p:strVal val="#ppt_h"/>
                                          </p:val>
                                        </p:tav>
                                      </p:tavLst>
                                    </p:anim>
                                    <p:animEffect transition="in" filter="fade">
                                      <p:cBhvr>
                                        <p:cTn id="140" dur="250"/>
                                        <p:tgtEl>
                                          <p:spTgt spid="234"/>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250" fill="hold"/>
                                        <p:tgtEl>
                                          <p:spTgt spid="240"/>
                                        </p:tgtEl>
                                        <p:attrNameLst>
                                          <p:attrName>ppt_w</p:attrName>
                                        </p:attrNameLst>
                                      </p:cBhvr>
                                      <p:tavLst>
                                        <p:tav tm="0">
                                          <p:val>
                                            <p:fltVal val="0"/>
                                          </p:val>
                                        </p:tav>
                                        <p:tav tm="100000">
                                          <p:val>
                                            <p:strVal val="#ppt_w"/>
                                          </p:val>
                                        </p:tav>
                                      </p:tavLst>
                                    </p:anim>
                                    <p:anim calcmode="lin" valueType="num">
                                      <p:cBhvr>
                                        <p:cTn id="144" dur="250" fill="hold"/>
                                        <p:tgtEl>
                                          <p:spTgt spid="240"/>
                                        </p:tgtEl>
                                        <p:attrNameLst>
                                          <p:attrName>ppt_h</p:attrName>
                                        </p:attrNameLst>
                                      </p:cBhvr>
                                      <p:tavLst>
                                        <p:tav tm="0">
                                          <p:val>
                                            <p:fltVal val="0"/>
                                          </p:val>
                                        </p:tav>
                                        <p:tav tm="100000">
                                          <p:val>
                                            <p:strVal val="#ppt_h"/>
                                          </p:val>
                                        </p:tav>
                                      </p:tavLst>
                                    </p:anim>
                                    <p:animEffect transition="in" filter="fade">
                                      <p:cBhvr>
                                        <p:cTn id="145" dur="250"/>
                                        <p:tgtEl>
                                          <p:spTgt spid="240"/>
                                        </p:tgtEl>
                                      </p:cBhvr>
                                    </p:animEffect>
                                  </p:childTnLst>
                                </p:cTn>
                              </p:par>
                            </p:childTnLst>
                          </p:cTn>
                        </p:par>
                        <p:par>
                          <p:cTn id="146" fill="hold">
                            <p:stCondLst>
                              <p:cond delay="0"/>
                            </p:stCondLst>
                            <p:childTnLst>
                              <p:par>
                                <p:cTn id="147" presetID="22" presetClass="entr" presetSubtype="4" fill="hold" grpId="0" nodeType="afterEffect">
                                  <p:stCondLst>
                                    <p:cond delay="0"/>
                                  </p:stCondLst>
                                  <p:childTnLst>
                                    <p:set>
                                      <p:cBhvr>
                                        <p:cTn id="148" dur="1" fill="hold">
                                          <p:stCondLst>
                                            <p:cond delay="0"/>
                                          </p:stCondLst>
                                        </p:cTn>
                                        <p:tgtEl>
                                          <p:spTgt spid="236"/>
                                        </p:tgtEl>
                                        <p:attrNameLst>
                                          <p:attrName>style.visibility</p:attrName>
                                        </p:attrNameLst>
                                      </p:cBhvr>
                                      <p:to>
                                        <p:strVal val="visible"/>
                                      </p:to>
                                    </p:set>
                                    <p:animEffect transition="in" filter="wipe(down)">
                                      <p:cBhvr>
                                        <p:cTn id="149" dur="250"/>
                                        <p:tgtEl>
                                          <p:spTgt spid="236"/>
                                        </p:tgtEl>
                                      </p:cBhvr>
                                    </p:animEffect>
                                  </p:childTnLst>
                                </p:cTn>
                              </p:par>
                            </p:childTnLst>
                          </p:cTn>
                        </p:par>
                        <p:par>
                          <p:cTn id="150" fill="hold">
                            <p:stCondLst>
                              <p:cond delay="500"/>
                            </p:stCondLst>
                            <p:childTnLst>
                              <p:par>
                                <p:cTn id="151" presetID="53" presetClass="entr" presetSubtype="16" fill="hold" grpId="0" nodeType="afterEffect">
                                  <p:stCondLst>
                                    <p:cond delay="0"/>
                                  </p:stCondLst>
                                  <p:childTnLst>
                                    <p:set>
                                      <p:cBhvr>
                                        <p:cTn id="152" dur="1" fill="hold">
                                          <p:stCondLst>
                                            <p:cond delay="0"/>
                                          </p:stCondLst>
                                        </p:cTn>
                                        <p:tgtEl>
                                          <p:spTgt spid="238"/>
                                        </p:tgtEl>
                                        <p:attrNameLst>
                                          <p:attrName>style.visibility</p:attrName>
                                        </p:attrNameLst>
                                      </p:cBhvr>
                                      <p:to>
                                        <p:strVal val="visible"/>
                                      </p:to>
                                    </p:set>
                                    <p:anim calcmode="lin" valueType="num">
                                      <p:cBhvr>
                                        <p:cTn id="153" dur="250" fill="hold"/>
                                        <p:tgtEl>
                                          <p:spTgt spid="238"/>
                                        </p:tgtEl>
                                        <p:attrNameLst>
                                          <p:attrName>ppt_w</p:attrName>
                                        </p:attrNameLst>
                                      </p:cBhvr>
                                      <p:tavLst>
                                        <p:tav tm="0">
                                          <p:val>
                                            <p:fltVal val="0"/>
                                          </p:val>
                                        </p:tav>
                                        <p:tav tm="100000">
                                          <p:val>
                                            <p:strVal val="#ppt_w"/>
                                          </p:val>
                                        </p:tav>
                                      </p:tavLst>
                                    </p:anim>
                                    <p:anim calcmode="lin" valueType="num">
                                      <p:cBhvr>
                                        <p:cTn id="154" dur="250" fill="hold"/>
                                        <p:tgtEl>
                                          <p:spTgt spid="238"/>
                                        </p:tgtEl>
                                        <p:attrNameLst>
                                          <p:attrName>ppt_h</p:attrName>
                                        </p:attrNameLst>
                                      </p:cBhvr>
                                      <p:tavLst>
                                        <p:tav tm="0">
                                          <p:val>
                                            <p:fltVal val="0"/>
                                          </p:val>
                                        </p:tav>
                                        <p:tav tm="100000">
                                          <p:val>
                                            <p:strVal val="#ppt_h"/>
                                          </p:val>
                                        </p:tav>
                                      </p:tavLst>
                                    </p:anim>
                                    <p:animEffect transition="in" filter="fade">
                                      <p:cBhvr>
                                        <p:cTn id="155" dur="250"/>
                                        <p:tgtEl>
                                          <p:spTgt spid="238"/>
                                        </p:tgtEl>
                                      </p:cBhvr>
                                    </p:animEffect>
                                  </p:childTnLst>
                                </p:cTn>
                              </p:par>
                            </p:childTnLst>
                          </p:cTn>
                        </p:par>
                        <p:par>
                          <p:cTn id="156" fill="hold">
                            <p:stCondLst>
                              <p:cond delay="1000"/>
                            </p:stCondLst>
                            <p:childTnLst>
                              <p:par>
                                <p:cTn id="157" presetID="22" presetClass="entr" presetSubtype="4" fill="hold" grpId="0" nodeType="afterEffect">
                                  <p:stCondLst>
                                    <p:cond delay="0"/>
                                  </p:stCondLst>
                                  <p:childTnLst>
                                    <p:set>
                                      <p:cBhvr>
                                        <p:cTn id="158" dur="1" fill="hold">
                                          <p:stCondLst>
                                            <p:cond delay="0"/>
                                          </p:stCondLst>
                                        </p:cTn>
                                        <p:tgtEl>
                                          <p:spTgt spid="237"/>
                                        </p:tgtEl>
                                        <p:attrNameLst>
                                          <p:attrName>style.visibility</p:attrName>
                                        </p:attrNameLst>
                                      </p:cBhvr>
                                      <p:to>
                                        <p:strVal val="visible"/>
                                      </p:to>
                                    </p:set>
                                    <p:animEffect transition="in" filter="wipe(down)">
                                      <p:cBhvr>
                                        <p:cTn id="159" dur="250"/>
                                        <p:tgtEl>
                                          <p:spTgt spid="237"/>
                                        </p:tgtEl>
                                      </p:cBhvr>
                                    </p:animEffect>
                                  </p:childTnLst>
                                </p:cTn>
                              </p:par>
                            </p:childTnLst>
                          </p:cTn>
                        </p:par>
                        <p:par>
                          <p:cTn id="160" fill="hold">
                            <p:stCondLst>
                              <p:cond delay="1500"/>
                            </p:stCondLst>
                            <p:childTnLst>
                              <p:par>
                                <p:cTn id="161" presetID="53" presetClass="entr" presetSubtype="16" fill="hold" grpId="0" nodeType="afterEffect">
                                  <p:stCondLst>
                                    <p:cond delay="0"/>
                                  </p:stCondLst>
                                  <p:childTnLst>
                                    <p:set>
                                      <p:cBhvr>
                                        <p:cTn id="162" dur="1" fill="hold">
                                          <p:stCondLst>
                                            <p:cond delay="0"/>
                                          </p:stCondLst>
                                        </p:cTn>
                                        <p:tgtEl>
                                          <p:spTgt spid="239"/>
                                        </p:tgtEl>
                                        <p:attrNameLst>
                                          <p:attrName>style.visibility</p:attrName>
                                        </p:attrNameLst>
                                      </p:cBhvr>
                                      <p:to>
                                        <p:strVal val="visible"/>
                                      </p:to>
                                    </p:set>
                                    <p:anim calcmode="lin" valueType="num">
                                      <p:cBhvr>
                                        <p:cTn id="163" dur="250" fill="hold"/>
                                        <p:tgtEl>
                                          <p:spTgt spid="239"/>
                                        </p:tgtEl>
                                        <p:attrNameLst>
                                          <p:attrName>ppt_w</p:attrName>
                                        </p:attrNameLst>
                                      </p:cBhvr>
                                      <p:tavLst>
                                        <p:tav tm="0">
                                          <p:val>
                                            <p:fltVal val="0"/>
                                          </p:val>
                                        </p:tav>
                                        <p:tav tm="100000">
                                          <p:val>
                                            <p:strVal val="#ppt_w"/>
                                          </p:val>
                                        </p:tav>
                                      </p:tavLst>
                                    </p:anim>
                                    <p:anim calcmode="lin" valueType="num">
                                      <p:cBhvr>
                                        <p:cTn id="164" dur="250" fill="hold"/>
                                        <p:tgtEl>
                                          <p:spTgt spid="239"/>
                                        </p:tgtEl>
                                        <p:attrNameLst>
                                          <p:attrName>ppt_h</p:attrName>
                                        </p:attrNameLst>
                                      </p:cBhvr>
                                      <p:tavLst>
                                        <p:tav tm="0">
                                          <p:val>
                                            <p:fltVal val="0"/>
                                          </p:val>
                                        </p:tav>
                                        <p:tav tm="100000">
                                          <p:val>
                                            <p:strVal val="#ppt_h"/>
                                          </p:val>
                                        </p:tav>
                                      </p:tavLst>
                                    </p:anim>
                                    <p:animEffect transition="in" filter="fade">
                                      <p:cBhvr>
                                        <p:cTn id="165" dur="250"/>
                                        <p:tgtEl>
                                          <p:spTgt spid="239"/>
                                        </p:tgtEl>
                                      </p:cBhvr>
                                    </p:animEffect>
                                  </p:childTnLst>
                                </p:cTn>
                              </p:par>
                            </p:childTnLst>
                          </p:cTn>
                        </p:par>
                        <p:par>
                          <p:cTn id="166" fill="hold">
                            <p:stCondLst>
                              <p:cond delay="2000"/>
                            </p:stCondLst>
                            <p:childTnLst>
                              <p:par>
                                <p:cTn id="167" presetID="53" presetClass="entr" presetSubtype="16" fill="hold" grpId="0" nodeType="afterEffect">
                                  <p:stCondLst>
                                    <p:cond delay="0"/>
                                  </p:stCondLst>
                                  <p:childTnLst>
                                    <p:set>
                                      <p:cBhvr>
                                        <p:cTn id="168" dur="1" fill="hold">
                                          <p:stCondLst>
                                            <p:cond delay="0"/>
                                          </p:stCondLst>
                                        </p:cTn>
                                        <p:tgtEl>
                                          <p:spTgt spid="245"/>
                                        </p:tgtEl>
                                        <p:attrNameLst>
                                          <p:attrName>style.visibility</p:attrName>
                                        </p:attrNameLst>
                                      </p:cBhvr>
                                      <p:to>
                                        <p:strVal val="visible"/>
                                      </p:to>
                                    </p:set>
                                    <p:anim calcmode="lin" valueType="num">
                                      <p:cBhvr>
                                        <p:cTn id="169" dur="250" fill="hold"/>
                                        <p:tgtEl>
                                          <p:spTgt spid="245"/>
                                        </p:tgtEl>
                                        <p:attrNameLst>
                                          <p:attrName>ppt_w</p:attrName>
                                        </p:attrNameLst>
                                      </p:cBhvr>
                                      <p:tavLst>
                                        <p:tav tm="0">
                                          <p:val>
                                            <p:fltVal val="0"/>
                                          </p:val>
                                        </p:tav>
                                        <p:tav tm="100000">
                                          <p:val>
                                            <p:strVal val="#ppt_w"/>
                                          </p:val>
                                        </p:tav>
                                      </p:tavLst>
                                    </p:anim>
                                    <p:anim calcmode="lin" valueType="num">
                                      <p:cBhvr>
                                        <p:cTn id="170" dur="250" fill="hold"/>
                                        <p:tgtEl>
                                          <p:spTgt spid="245"/>
                                        </p:tgtEl>
                                        <p:attrNameLst>
                                          <p:attrName>ppt_h</p:attrName>
                                        </p:attrNameLst>
                                      </p:cBhvr>
                                      <p:tavLst>
                                        <p:tav tm="0">
                                          <p:val>
                                            <p:fltVal val="0"/>
                                          </p:val>
                                        </p:tav>
                                        <p:tav tm="100000">
                                          <p:val>
                                            <p:strVal val="#ppt_h"/>
                                          </p:val>
                                        </p:tav>
                                      </p:tavLst>
                                    </p:anim>
                                    <p:animEffect transition="in" filter="fade">
                                      <p:cBhvr>
                                        <p:cTn id="171" dur="250"/>
                                        <p:tgtEl>
                                          <p:spTgt spid="245"/>
                                        </p:tgtEl>
                                      </p:cBhvr>
                                    </p:animEffect>
                                  </p:childTnLst>
                                </p:cTn>
                              </p:par>
                            </p:childTnLst>
                          </p:cTn>
                        </p:par>
                        <p:par>
                          <p:cTn id="172" fill="hold">
                            <p:stCondLst>
                              <p:cond delay="2500"/>
                            </p:stCondLst>
                            <p:childTnLst>
                              <p:par>
                                <p:cTn id="173" presetID="22" presetClass="entr" presetSubtype="4" fill="hold" grpId="0" nodeType="afterEffect">
                                  <p:stCondLst>
                                    <p:cond delay="0"/>
                                  </p:stCondLst>
                                  <p:childTnLst>
                                    <p:set>
                                      <p:cBhvr>
                                        <p:cTn id="174" dur="1" fill="hold">
                                          <p:stCondLst>
                                            <p:cond delay="0"/>
                                          </p:stCondLst>
                                        </p:cTn>
                                        <p:tgtEl>
                                          <p:spTgt spid="241"/>
                                        </p:tgtEl>
                                        <p:attrNameLst>
                                          <p:attrName>style.visibility</p:attrName>
                                        </p:attrNameLst>
                                      </p:cBhvr>
                                      <p:to>
                                        <p:strVal val="visible"/>
                                      </p:to>
                                    </p:set>
                                    <p:animEffect transition="in" filter="wipe(down)">
                                      <p:cBhvr>
                                        <p:cTn id="175" dur="250"/>
                                        <p:tgtEl>
                                          <p:spTgt spid="241"/>
                                        </p:tgtEl>
                                      </p:cBhvr>
                                    </p:animEffect>
                                  </p:childTnLst>
                                </p:cTn>
                              </p:par>
                            </p:childTnLst>
                          </p:cTn>
                        </p:par>
                        <p:par>
                          <p:cTn id="176" fill="hold">
                            <p:stCondLst>
                              <p:cond delay="3000"/>
                            </p:stCondLst>
                            <p:childTnLst>
                              <p:par>
                                <p:cTn id="177" presetID="53" presetClass="entr" presetSubtype="16" fill="hold" grpId="0" nodeType="afterEffect">
                                  <p:stCondLst>
                                    <p:cond delay="0"/>
                                  </p:stCondLst>
                                  <p:childTnLst>
                                    <p:set>
                                      <p:cBhvr>
                                        <p:cTn id="178" dur="1" fill="hold">
                                          <p:stCondLst>
                                            <p:cond delay="0"/>
                                          </p:stCondLst>
                                        </p:cTn>
                                        <p:tgtEl>
                                          <p:spTgt spid="243"/>
                                        </p:tgtEl>
                                        <p:attrNameLst>
                                          <p:attrName>style.visibility</p:attrName>
                                        </p:attrNameLst>
                                      </p:cBhvr>
                                      <p:to>
                                        <p:strVal val="visible"/>
                                      </p:to>
                                    </p:set>
                                    <p:anim calcmode="lin" valueType="num">
                                      <p:cBhvr>
                                        <p:cTn id="179" dur="250" fill="hold"/>
                                        <p:tgtEl>
                                          <p:spTgt spid="243"/>
                                        </p:tgtEl>
                                        <p:attrNameLst>
                                          <p:attrName>ppt_w</p:attrName>
                                        </p:attrNameLst>
                                      </p:cBhvr>
                                      <p:tavLst>
                                        <p:tav tm="0">
                                          <p:val>
                                            <p:fltVal val="0"/>
                                          </p:val>
                                        </p:tav>
                                        <p:tav tm="100000">
                                          <p:val>
                                            <p:strVal val="#ppt_w"/>
                                          </p:val>
                                        </p:tav>
                                      </p:tavLst>
                                    </p:anim>
                                    <p:anim calcmode="lin" valueType="num">
                                      <p:cBhvr>
                                        <p:cTn id="180" dur="250" fill="hold"/>
                                        <p:tgtEl>
                                          <p:spTgt spid="243"/>
                                        </p:tgtEl>
                                        <p:attrNameLst>
                                          <p:attrName>ppt_h</p:attrName>
                                        </p:attrNameLst>
                                      </p:cBhvr>
                                      <p:tavLst>
                                        <p:tav tm="0">
                                          <p:val>
                                            <p:fltVal val="0"/>
                                          </p:val>
                                        </p:tav>
                                        <p:tav tm="100000">
                                          <p:val>
                                            <p:strVal val="#ppt_h"/>
                                          </p:val>
                                        </p:tav>
                                      </p:tavLst>
                                    </p:anim>
                                    <p:animEffect transition="in" filter="fade">
                                      <p:cBhvr>
                                        <p:cTn id="181" dur="250"/>
                                        <p:tgtEl>
                                          <p:spTgt spid="243"/>
                                        </p:tgtEl>
                                      </p:cBhvr>
                                    </p:animEffect>
                                  </p:childTnLst>
                                </p:cTn>
                              </p:par>
                            </p:childTnLst>
                          </p:cTn>
                        </p:par>
                        <p:par>
                          <p:cTn id="182" fill="hold">
                            <p:stCondLst>
                              <p:cond delay="3500"/>
                            </p:stCondLst>
                            <p:childTnLst>
                              <p:par>
                                <p:cTn id="183" presetID="22" presetClass="entr" presetSubtype="4" fill="hold" grpId="0" nodeType="afterEffect">
                                  <p:stCondLst>
                                    <p:cond delay="0"/>
                                  </p:stCondLst>
                                  <p:childTnLst>
                                    <p:set>
                                      <p:cBhvr>
                                        <p:cTn id="184" dur="1" fill="hold">
                                          <p:stCondLst>
                                            <p:cond delay="0"/>
                                          </p:stCondLst>
                                        </p:cTn>
                                        <p:tgtEl>
                                          <p:spTgt spid="242"/>
                                        </p:tgtEl>
                                        <p:attrNameLst>
                                          <p:attrName>style.visibility</p:attrName>
                                        </p:attrNameLst>
                                      </p:cBhvr>
                                      <p:to>
                                        <p:strVal val="visible"/>
                                      </p:to>
                                    </p:set>
                                    <p:animEffect transition="in" filter="wipe(down)">
                                      <p:cBhvr>
                                        <p:cTn id="185" dur="250"/>
                                        <p:tgtEl>
                                          <p:spTgt spid="242"/>
                                        </p:tgtEl>
                                      </p:cBhvr>
                                    </p:animEffect>
                                  </p:childTnLst>
                                </p:cTn>
                              </p:par>
                            </p:childTnLst>
                          </p:cTn>
                        </p:par>
                        <p:par>
                          <p:cTn id="186" fill="hold">
                            <p:stCondLst>
                              <p:cond delay="4000"/>
                            </p:stCondLst>
                            <p:childTnLst>
                              <p:par>
                                <p:cTn id="187" presetID="53" presetClass="entr" presetSubtype="16" fill="hold" grpId="0" nodeType="afterEffect">
                                  <p:stCondLst>
                                    <p:cond delay="0"/>
                                  </p:stCondLst>
                                  <p:childTnLst>
                                    <p:set>
                                      <p:cBhvr>
                                        <p:cTn id="188" dur="1" fill="hold">
                                          <p:stCondLst>
                                            <p:cond delay="0"/>
                                          </p:stCondLst>
                                        </p:cTn>
                                        <p:tgtEl>
                                          <p:spTgt spid="244"/>
                                        </p:tgtEl>
                                        <p:attrNameLst>
                                          <p:attrName>style.visibility</p:attrName>
                                        </p:attrNameLst>
                                      </p:cBhvr>
                                      <p:to>
                                        <p:strVal val="visible"/>
                                      </p:to>
                                    </p:set>
                                    <p:anim calcmode="lin" valueType="num">
                                      <p:cBhvr>
                                        <p:cTn id="189" dur="250" fill="hold"/>
                                        <p:tgtEl>
                                          <p:spTgt spid="244"/>
                                        </p:tgtEl>
                                        <p:attrNameLst>
                                          <p:attrName>ppt_w</p:attrName>
                                        </p:attrNameLst>
                                      </p:cBhvr>
                                      <p:tavLst>
                                        <p:tav tm="0">
                                          <p:val>
                                            <p:fltVal val="0"/>
                                          </p:val>
                                        </p:tav>
                                        <p:tav tm="100000">
                                          <p:val>
                                            <p:strVal val="#ppt_w"/>
                                          </p:val>
                                        </p:tav>
                                      </p:tavLst>
                                    </p:anim>
                                    <p:anim calcmode="lin" valueType="num">
                                      <p:cBhvr>
                                        <p:cTn id="190" dur="250" fill="hold"/>
                                        <p:tgtEl>
                                          <p:spTgt spid="244"/>
                                        </p:tgtEl>
                                        <p:attrNameLst>
                                          <p:attrName>ppt_h</p:attrName>
                                        </p:attrNameLst>
                                      </p:cBhvr>
                                      <p:tavLst>
                                        <p:tav tm="0">
                                          <p:val>
                                            <p:fltVal val="0"/>
                                          </p:val>
                                        </p:tav>
                                        <p:tav tm="100000">
                                          <p:val>
                                            <p:strVal val="#ppt_h"/>
                                          </p:val>
                                        </p:tav>
                                      </p:tavLst>
                                    </p:anim>
                                    <p:animEffect transition="in" filter="fade">
                                      <p:cBhvr>
                                        <p:cTn id="191" dur="250"/>
                                        <p:tgtEl>
                                          <p:spTgt spid="244"/>
                                        </p:tgtEl>
                                      </p:cBhvr>
                                    </p:animEffect>
                                  </p:childTnLst>
                                </p:cTn>
                              </p:par>
                            </p:childTnLst>
                          </p:cTn>
                        </p:par>
                        <p:par>
                          <p:cTn id="192" fill="hold">
                            <p:stCondLst>
                              <p:cond delay="4500"/>
                            </p:stCondLst>
                            <p:childTnLst>
                              <p:par>
                                <p:cTn id="193" presetID="53" presetClass="entr" presetSubtype="16" fill="hold" grpId="0" nodeType="afterEffect">
                                  <p:stCondLst>
                                    <p:cond delay="0"/>
                                  </p:stCondLst>
                                  <p:childTnLst>
                                    <p:set>
                                      <p:cBhvr>
                                        <p:cTn id="194" dur="1" fill="hold">
                                          <p:stCondLst>
                                            <p:cond delay="0"/>
                                          </p:stCondLst>
                                        </p:cTn>
                                        <p:tgtEl>
                                          <p:spTgt spid="250"/>
                                        </p:tgtEl>
                                        <p:attrNameLst>
                                          <p:attrName>style.visibility</p:attrName>
                                        </p:attrNameLst>
                                      </p:cBhvr>
                                      <p:to>
                                        <p:strVal val="visible"/>
                                      </p:to>
                                    </p:set>
                                    <p:anim calcmode="lin" valueType="num">
                                      <p:cBhvr>
                                        <p:cTn id="195" dur="250" fill="hold"/>
                                        <p:tgtEl>
                                          <p:spTgt spid="250"/>
                                        </p:tgtEl>
                                        <p:attrNameLst>
                                          <p:attrName>ppt_w</p:attrName>
                                        </p:attrNameLst>
                                      </p:cBhvr>
                                      <p:tavLst>
                                        <p:tav tm="0">
                                          <p:val>
                                            <p:fltVal val="0"/>
                                          </p:val>
                                        </p:tav>
                                        <p:tav tm="100000">
                                          <p:val>
                                            <p:strVal val="#ppt_w"/>
                                          </p:val>
                                        </p:tav>
                                      </p:tavLst>
                                    </p:anim>
                                    <p:anim calcmode="lin" valueType="num">
                                      <p:cBhvr>
                                        <p:cTn id="196" dur="250" fill="hold"/>
                                        <p:tgtEl>
                                          <p:spTgt spid="250"/>
                                        </p:tgtEl>
                                        <p:attrNameLst>
                                          <p:attrName>ppt_h</p:attrName>
                                        </p:attrNameLst>
                                      </p:cBhvr>
                                      <p:tavLst>
                                        <p:tav tm="0">
                                          <p:val>
                                            <p:fltVal val="0"/>
                                          </p:val>
                                        </p:tav>
                                        <p:tav tm="100000">
                                          <p:val>
                                            <p:strVal val="#ppt_h"/>
                                          </p:val>
                                        </p:tav>
                                      </p:tavLst>
                                    </p:anim>
                                    <p:animEffect transition="in" filter="fade">
                                      <p:cBhvr>
                                        <p:cTn id="197" dur="250"/>
                                        <p:tgtEl>
                                          <p:spTgt spid="250"/>
                                        </p:tgtEl>
                                      </p:cBhvr>
                                    </p:animEffect>
                                  </p:childTnLst>
                                </p:cTn>
                              </p:par>
                            </p:childTnLst>
                          </p:cTn>
                        </p:par>
                        <p:par>
                          <p:cTn id="198" fill="hold">
                            <p:stCondLst>
                              <p:cond delay="5000"/>
                            </p:stCondLst>
                            <p:childTnLst>
                              <p:par>
                                <p:cTn id="199" presetID="22" presetClass="entr" presetSubtype="4" fill="hold" grpId="0" nodeType="afterEffect">
                                  <p:stCondLst>
                                    <p:cond delay="0"/>
                                  </p:stCondLst>
                                  <p:childTnLst>
                                    <p:set>
                                      <p:cBhvr>
                                        <p:cTn id="200" dur="1" fill="hold">
                                          <p:stCondLst>
                                            <p:cond delay="0"/>
                                          </p:stCondLst>
                                        </p:cTn>
                                        <p:tgtEl>
                                          <p:spTgt spid="246"/>
                                        </p:tgtEl>
                                        <p:attrNameLst>
                                          <p:attrName>style.visibility</p:attrName>
                                        </p:attrNameLst>
                                      </p:cBhvr>
                                      <p:to>
                                        <p:strVal val="visible"/>
                                      </p:to>
                                    </p:set>
                                    <p:animEffect transition="in" filter="wipe(down)">
                                      <p:cBhvr>
                                        <p:cTn id="201" dur="250"/>
                                        <p:tgtEl>
                                          <p:spTgt spid="246"/>
                                        </p:tgtEl>
                                      </p:cBhvr>
                                    </p:animEffect>
                                  </p:childTnLst>
                                </p:cTn>
                              </p:par>
                            </p:childTnLst>
                          </p:cTn>
                        </p:par>
                        <p:par>
                          <p:cTn id="202" fill="hold">
                            <p:stCondLst>
                              <p:cond delay="5500"/>
                            </p:stCondLst>
                            <p:childTnLst>
                              <p:par>
                                <p:cTn id="203" presetID="53" presetClass="entr" presetSubtype="16" fill="hold" grpId="0" nodeType="afterEffect">
                                  <p:stCondLst>
                                    <p:cond delay="0"/>
                                  </p:stCondLst>
                                  <p:childTnLst>
                                    <p:set>
                                      <p:cBhvr>
                                        <p:cTn id="204" dur="1" fill="hold">
                                          <p:stCondLst>
                                            <p:cond delay="0"/>
                                          </p:stCondLst>
                                        </p:cTn>
                                        <p:tgtEl>
                                          <p:spTgt spid="248"/>
                                        </p:tgtEl>
                                        <p:attrNameLst>
                                          <p:attrName>style.visibility</p:attrName>
                                        </p:attrNameLst>
                                      </p:cBhvr>
                                      <p:to>
                                        <p:strVal val="visible"/>
                                      </p:to>
                                    </p:set>
                                    <p:anim calcmode="lin" valueType="num">
                                      <p:cBhvr>
                                        <p:cTn id="205" dur="250" fill="hold"/>
                                        <p:tgtEl>
                                          <p:spTgt spid="248"/>
                                        </p:tgtEl>
                                        <p:attrNameLst>
                                          <p:attrName>ppt_w</p:attrName>
                                        </p:attrNameLst>
                                      </p:cBhvr>
                                      <p:tavLst>
                                        <p:tav tm="0">
                                          <p:val>
                                            <p:fltVal val="0"/>
                                          </p:val>
                                        </p:tav>
                                        <p:tav tm="100000">
                                          <p:val>
                                            <p:strVal val="#ppt_w"/>
                                          </p:val>
                                        </p:tav>
                                      </p:tavLst>
                                    </p:anim>
                                    <p:anim calcmode="lin" valueType="num">
                                      <p:cBhvr>
                                        <p:cTn id="206" dur="250" fill="hold"/>
                                        <p:tgtEl>
                                          <p:spTgt spid="248"/>
                                        </p:tgtEl>
                                        <p:attrNameLst>
                                          <p:attrName>ppt_h</p:attrName>
                                        </p:attrNameLst>
                                      </p:cBhvr>
                                      <p:tavLst>
                                        <p:tav tm="0">
                                          <p:val>
                                            <p:fltVal val="0"/>
                                          </p:val>
                                        </p:tav>
                                        <p:tav tm="100000">
                                          <p:val>
                                            <p:strVal val="#ppt_h"/>
                                          </p:val>
                                        </p:tav>
                                      </p:tavLst>
                                    </p:anim>
                                    <p:animEffect transition="in" filter="fade">
                                      <p:cBhvr>
                                        <p:cTn id="207" dur="250"/>
                                        <p:tgtEl>
                                          <p:spTgt spid="248"/>
                                        </p:tgtEl>
                                      </p:cBhvr>
                                    </p:animEffect>
                                  </p:childTnLst>
                                </p:cTn>
                              </p:par>
                            </p:childTnLst>
                          </p:cTn>
                        </p:par>
                        <p:par>
                          <p:cTn id="208" fill="hold">
                            <p:stCondLst>
                              <p:cond delay="6000"/>
                            </p:stCondLst>
                            <p:childTnLst>
                              <p:par>
                                <p:cTn id="209" presetID="22" presetClass="entr" presetSubtype="4" fill="hold" grpId="0" nodeType="afterEffect">
                                  <p:stCondLst>
                                    <p:cond delay="0"/>
                                  </p:stCondLst>
                                  <p:childTnLst>
                                    <p:set>
                                      <p:cBhvr>
                                        <p:cTn id="210" dur="1" fill="hold">
                                          <p:stCondLst>
                                            <p:cond delay="0"/>
                                          </p:stCondLst>
                                        </p:cTn>
                                        <p:tgtEl>
                                          <p:spTgt spid="247"/>
                                        </p:tgtEl>
                                        <p:attrNameLst>
                                          <p:attrName>style.visibility</p:attrName>
                                        </p:attrNameLst>
                                      </p:cBhvr>
                                      <p:to>
                                        <p:strVal val="visible"/>
                                      </p:to>
                                    </p:set>
                                    <p:animEffect transition="in" filter="wipe(down)">
                                      <p:cBhvr>
                                        <p:cTn id="211" dur="250"/>
                                        <p:tgtEl>
                                          <p:spTgt spid="247"/>
                                        </p:tgtEl>
                                      </p:cBhvr>
                                    </p:animEffect>
                                  </p:childTnLst>
                                </p:cTn>
                              </p:par>
                            </p:childTnLst>
                          </p:cTn>
                        </p:par>
                        <p:par>
                          <p:cTn id="212" fill="hold">
                            <p:stCondLst>
                              <p:cond delay="6500"/>
                            </p:stCondLst>
                            <p:childTnLst>
                              <p:par>
                                <p:cTn id="213" presetID="53" presetClass="entr" presetSubtype="16" fill="hold" grpId="0" nodeType="afterEffect">
                                  <p:stCondLst>
                                    <p:cond delay="0"/>
                                  </p:stCondLst>
                                  <p:childTnLst>
                                    <p:set>
                                      <p:cBhvr>
                                        <p:cTn id="214" dur="1" fill="hold">
                                          <p:stCondLst>
                                            <p:cond delay="0"/>
                                          </p:stCondLst>
                                        </p:cTn>
                                        <p:tgtEl>
                                          <p:spTgt spid="249"/>
                                        </p:tgtEl>
                                        <p:attrNameLst>
                                          <p:attrName>style.visibility</p:attrName>
                                        </p:attrNameLst>
                                      </p:cBhvr>
                                      <p:to>
                                        <p:strVal val="visible"/>
                                      </p:to>
                                    </p:set>
                                    <p:anim calcmode="lin" valueType="num">
                                      <p:cBhvr>
                                        <p:cTn id="215" dur="250" fill="hold"/>
                                        <p:tgtEl>
                                          <p:spTgt spid="249"/>
                                        </p:tgtEl>
                                        <p:attrNameLst>
                                          <p:attrName>ppt_w</p:attrName>
                                        </p:attrNameLst>
                                      </p:cBhvr>
                                      <p:tavLst>
                                        <p:tav tm="0">
                                          <p:val>
                                            <p:fltVal val="0"/>
                                          </p:val>
                                        </p:tav>
                                        <p:tav tm="100000">
                                          <p:val>
                                            <p:strVal val="#ppt_w"/>
                                          </p:val>
                                        </p:tav>
                                      </p:tavLst>
                                    </p:anim>
                                    <p:anim calcmode="lin" valueType="num">
                                      <p:cBhvr>
                                        <p:cTn id="216" dur="250" fill="hold"/>
                                        <p:tgtEl>
                                          <p:spTgt spid="249"/>
                                        </p:tgtEl>
                                        <p:attrNameLst>
                                          <p:attrName>ppt_h</p:attrName>
                                        </p:attrNameLst>
                                      </p:cBhvr>
                                      <p:tavLst>
                                        <p:tav tm="0">
                                          <p:val>
                                            <p:fltVal val="0"/>
                                          </p:val>
                                        </p:tav>
                                        <p:tav tm="100000">
                                          <p:val>
                                            <p:strVal val="#ppt_h"/>
                                          </p:val>
                                        </p:tav>
                                      </p:tavLst>
                                    </p:anim>
                                    <p:animEffect transition="in" filter="fade">
                                      <p:cBhvr>
                                        <p:cTn id="217" dur="250"/>
                                        <p:tgtEl>
                                          <p:spTgt spid="249"/>
                                        </p:tgtEl>
                                      </p:cBhvr>
                                    </p:animEffect>
                                  </p:childTnLst>
                                </p:cTn>
                              </p:par>
                            </p:childTnLst>
                          </p:cTn>
                        </p:par>
                        <p:par>
                          <p:cTn id="218" fill="hold">
                            <p:stCondLst>
                              <p:cond delay="7000"/>
                            </p:stCondLst>
                            <p:childTnLst>
                              <p:par>
                                <p:cTn id="219" presetID="42" presetClass="entr" presetSubtype="0" fill="hold" grpId="0" nodeType="afterEffect">
                                  <p:stCondLst>
                                    <p:cond delay="0"/>
                                  </p:stCondLst>
                                  <p:childTnLst>
                                    <p:set>
                                      <p:cBhvr>
                                        <p:cTn id="220" dur="1" fill="hold">
                                          <p:stCondLst>
                                            <p:cond delay="0"/>
                                          </p:stCondLst>
                                        </p:cTn>
                                        <p:tgtEl>
                                          <p:spTgt spid="251"/>
                                        </p:tgtEl>
                                        <p:attrNameLst>
                                          <p:attrName>style.visibility</p:attrName>
                                        </p:attrNameLst>
                                      </p:cBhvr>
                                      <p:to>
                                        <p:strVal val="visible"/>
                                      </p:to>
                                    </p:set>
                                    <p:animEffect transition="in" filter="fade">
                                      <p:cBhvr>
                                        <p:cTn id="221" dur="500"/>
                                        <p:tgtEl>
                                          <p:spTgt spid="251"/>
                                        </p:tgtEl>
                                      </p:cBhvr>
                                    </p:animEffect>
                                    <p:anim calcmode="lin" valueType="num">
                                      <p:cBhvr>
                                        <p:cTn id="222" dur="500" fill="hold"/>
                                        <p:tgtEl>
                                          <p:spTgt spid="251"/>
                                        </p:tgtEl>
                                        <p:attrNameLst>
                                          <p:attrName>ppt_x</p:attrName>
                                        </p:attrNameLst>
                                      </p:cBhvr>
                                      <p:tavLst>
                                        <p:tav tm="0">
                                          <p:val>
                                            <p:strVal val="#ppt_x"/>
                                          </p:val>
                                        </p:tav>
                                        <p:tav tm="100000">
                                          <p:val>
                                            <p:strVal val="#ppt_x"/>
                                          </p:val>
                                        </p:tav>
                                      </p:tavLst>
                                    </p:anim>
                                    <p:anim calcmode="lin" valueType="num">
                                      <p:cBhvr>
                                        <p:cTn id="223"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113" grpId="0" bldLvl="0" animBg="1"/>
      <p:bldP spid="114" grpId="0" bldLvl="0" animBg="1"/>
      <p:bldP spid="115" grpId="0"/>
      <p:bldP spid="116" grpId="0"/>
      <p:bldP spid="117" grpId="0"/>
      <p:bldP spid="118" grpId="0" bldLvl="0" animBg="1"/>
      <p:bldP spid="119" grpId="0" bldLvl="0" animBg="1"/>
      <p:bldP spid="120" grpId="0"/>
      <p:bldP spid="121" grpId="0"/>
      <p:bldP spid="122" grpId="0"/>
      <p:bldP spid="123" grpId="0" bldLvl="0" animBg="1"/>
      <p:bldP spid="124" grpId="0" bldLvl="0" animBg="1"/>
      <p:bldP spid="125" grpId="0"/>
      <p:bldP spid="126" grpId="0"/>
      <p:bldP spid="127" grpId="0"/>
      <p:bldP spid="128" grpId="0" bldLvl="0" animBg="1"/>
      <p:bldP spid="129" grpId="0" bldLvl="0" animBg="1"/>
      <p:bldP spid="130" grpId="0"/>
      <p:bldP spid="131" grpId="0"/>
      <p:bldP spid="132" grpId="0"/>
      <p:bldP spid="133" grpId="0"/>
      <p:bldP spid="231" grpId="0" bldLvl="0" animBg="1"/>
      <p:bldP spid="232" grpId="0" bldLvl="0" animBg="1"/>
      <p:bldP spid="233" grpId="0"/>
      <p:bldP spid="234" grpId="0"/>
      <p:bldP spid="235" grpId="0"/>
      <p:bldP spid="236" grpId="0" bldLvl="0" animBg="1"/>
      <p:bldP spid="237" grpId="0" bldLvl="0" animBg="1"/>
      <p:bldP spid="238" grpId="0"/>
      <p:bldP spid="239" grpId="0"/>
      <p:bldP spid="240" grpId="0"/>
      <p:bldP spid="241" grpId="0" bldLvl="0" animBg="1"/>
      <p:bldP spid="242" grpId="0" bldLvl="0" animBg="1"/>
      <p:bldP spid="243" grpId="0"/>
      <p:bldP spid="244" grpId="0"/>
      <p:bldP spid="245" grpId="0"/>
      <p:bldP spid="246" grpId="0" bldLvl="0" animBg="1"/>
      <p:bldP spid="247" grpId="0" bldLvl="0" animBg="1"/>
      <p:bldP spid="248" grpId="0"/>
      <p:bldP spid="249" grpId="0"/>
      <p:bldP spid="250" grpId="0"/>
      <p:bldP spid="2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7053509" y="4229159"/>
            <a:ext cx="5139373" cy="2627604"/>
          </a:xfrm>
          <a:prstGeom prst="rect">
            <a:avLst/>
          </a:prstGeom>
        </p:spPr>
      </p:pic>
      <p:pic>
        <p:nvPicPr>
          <p:cNvPr id="11" name="图片 10"/>
          <p:cNvPicPr>
            <a:picLocks noChangeAspect="1"/>
          </p:cNvPicPr>
          <p:nvPr/>
        </p:nvPicPr>
        <p:blipFill>
          <a:blip r:embed="rId4"/>
          <a:stretch>
            <a:fillRect/>
          </a:stretch>
        </p:blipFill>
        <p:spPr>
          <a:xfrm>
            <a:off x="-1353" y="-576"/>
            <a:ext cx="4395597" cy="3121423"/>
          </a:xfrm>
          <a:prstGeom prst="rect">
            <a:avLst/>
          </a:prstGeom>
        </p:spPr>
      </p:pic>
      <p:sp>
        <p:nvSpPr>
          <p:cNvPr id="24" name="文本框 23"/>
          <p:cNvSpPr txBox="1"/>
          <p:nvPr/>
        </p:nvSpPr>
        <p:spPr>
          <a:xfrm>
            <a:off x="2662446" y="4042385"/>
            <a:ext cx="7639270" cy="607695"/>
          </a:xfrm>
          <a:prstGeom prst="rect">
            <a:avLst/>
          </a:prstGeom>
          <a:noFill/>
        </p:spPr>
        <p:txBody>
          <a:bodyPr wrap="square" rtlCol="0">
            <a:spAutoFit/>
            <a:scene3d>
              <a:camera prst="orthographicFront"/>
              <a:lightRig rig="threePt" dir="t"/>
            </a:scene3d>
            <a:sp3d contourW="12700"/>
          </a:bodyPr>
          <a:lstStyle/>
          <a:p>
            <a:pPr algn="ctr">
              <a:lnSpc>
                <a:spcPct val="120000"/>
              </a:lnSpc>
              <a:buNone/>
            </a:pPr>
            <a:r>
              <a:rPr lang="en-US" altLang="zh-CN"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We have many PowerPoint </a:t>
            </a:r>
            <a:r>
              <a:rPr lang="zh-CN" altLang="en-US"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templates</a:t>
            </a:r>
            <a:r>
              <a:rPr lang="en-US" altLang="zh-CN"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endParaRPr lang="zh-CN" altLang="en-US" sz="14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nvGrpSpPr>
          <p:cNvPr id="25" name="组合 24"/>
          <p:cNvGrpSpPr/>
          <p:nvPr/>
        </p:nvGrpSpPr>
        <p:grpSpPr>
          <a:xfrm>
            <a:off x="5421470" y="4895077"/>
            <a:ext cx="2121946" cy="432000"/>
            <a:chOff x="4872000" y="5105400"/>
            <a:chExt cx="2121946" cy="432000"/>
          </a:xfrm>
        </p:grpSpPr>
        <p:sp>
          <p:nvSpPr>
            <p:cNvPr id="26" name="矩形: 圆角 5"/>
            <p:cNvSpPr/>
            <p:nvPr/>
          </p:nvSpPr>
          <p:spPr>
            <a:xfrm>
              <a:off x="4872000" y="5105400"/>
              <a:ext cx="2121946" cy="432000"/>
            </a:xfrm>
            <a:prstGeom prst="roundRect">
              <a:avLst>
                <a:gd name="adj" fmla="val 50000"/>
              </a:avLst>
            </a:pr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endParaRPr>
            </a:p>
          </p:txBody>
        </p:sp>
        <p:sp>
          <p:nvSpPr>
            <p:cNvPr id="27" name="文本框 26"/>
            <p:cNvSpPr txBox="1"/>
            <p:nvPr/>
          </p:nvSpPr>
          <p:spPr>
            <a:xfrm>
              <a:off x="5525591" y="5160906"/>
              <a:ext cx="792480" cy="337185"/>
            </a:xfrm>
            <a:prstGeom prst="rect">
              <a:avLst/>
            </a:prstGeom>
            <a:noFill/>
          </p:spPr>
          <p:txBody>
            <a:bodyPr wrap="none" rtlCol="0">
              <a:spAutoFit/>
              <a:scene3d>
                <a:camera prst="orthographicFront"/>
                <a:lightRig rig="threePt" dir="t"/>
              </a:scene3d>
              <a:sp3d contourW="12700"/>
            </a:bodyPr>
            <a:lstStyle/>
            <a:p>
              <a:pPr algn="ctr"/>
              <a:r>
                <a:rPr lang="zh-CN" altLang="en-US" sz="1600" dirty="0">
                  <a:solidFill>
                    <a:schemeClr val="bg1"/>
                  </a:solidFill>
                </a:rPr>
                <a:t>代用名</a:t>
              </a:r>
            </a:p>
          </p:txBody>
        </p:sp>
      </p:grpSp>
      <p:sp>
        <p:nvSpPr>
          <p:cNvPr id="28" name="文本框 27"/>
          <p:cNvSpPr txBox="1"/>
          <p:nvPr/>
        </p:nvSpPr>
        <p:spPr>
          <a:xfrm>
            <a:off x="2061238" y="2664560"/>
            <a:ext cx="8820122" cy="1506855"/>
          </a:xfrm>
          <a:prstGeom prst="rect">
            <a:avLst/>
          </a:prstGeom>
          <a:noFill/>
        </p:spPr>
        <p:txBody>
          <a:bodyPr wrap="square" rtlCol="0">
            <a:spAutoFit/>
            <a:scene3d>
              <a:camera prst="orthographicFront"/>
              <a:lightRig rig="threePt" dir="t"/>
            </a:scene3d>
            <a:sp3d contourW="12700"/>
          </a:bodyPr>
          <a:lstStyle/>
          <a:p>
            <a:pPr algn="ctr"/>
            <a:r>
              <a:rPr lang="zh-CN" altLang="en-US" sz="9200" dirty="0">
                <a:solidFill>
                  <a:srgbClr val="0F995A"/>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谢谢您</a:t>
            </a:r>
            <a:r>
              <a:rPr lang="zh-CN" altLang="en-US" sz="9200" dirty="0">
                <a:solidFill>
                  <a:srgbClr val="0074AA"/>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的观看</a:t>
            </a:r>
          </a:p>
        </p:txBody>
      </p:sp>
      <p:sp>
        <p:nvSpPr>
          <p:cNvPr id="29" name="矩形 28"/>
          <p:cNvSpPr/>
          <p:nvPr/>
        </p:nvSpPr>
        <p:spPr>
          <a:xfrm>
            <a:off x="4242525" y="2046171"/>
            <a:ext cx="4479111" cy="584775"/>
          </a:xfrm>
          <a:prstGeom prst="rect">
            <a:avLst/>
          </a:prstGeom>
        </p:spPr>
        <p:txBody>
          <a:bodyPr wrap="none">
            <a:spAutoFit/>
            <a:scene3d>
              <a:camera prst="orthographicFront"/>
              <a:lightRig rig="threePt" dir="t"/>
            </a:scene3d>
            <a:sp3d contourW="12700"/>
          </a:bodyPr>
          <a:lstStyle/>
          <a:p>
            <a:pPr algn="ctr"/>
            <a:r>
              <a:rPr lang="en-US" altLang="zh-CN" sz="3200" dirty="0">
                <a:solidFill>
                  <a:schemeClr val="tx1">
                    <a:lumMod val="85000"/>
                    <a:lumOff val="15000"/>
                  </a:schemeClr>
                </a:solidFill>
                <a:latin typeface="张海山锐线体简" panose="02000000000000000000" pitchFamily="2" charset="-122"/>
                <a:ea typeface="张海山锐线体简" panose="02000000000000000000" pitchFamily="2" charset="-122"/>
              </a:rPr>
              <a:t>BUSINESS POWERPOINT</a:t>
            </a:r>
            <a:endParaRPr lang="zh-CN" altLang="en-US" sz="3200" dirty="0">
              <a:solidFill>
                <a:schemeClr val="tx1">
                  <a:lumMod val="85000"/>
                  <a:lumOff val="15000"/>
                </a:schemeClr>
              </a:solidFill>
              <a:latin typeface="张海山锐线体简" panose="02000000000000000000" pitchFamily="2" charset="-122"/>
              <a:ea typeface="张海山锐线体简"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4260">
        <p14:vortex dir="r"/>
      </p:transition>
    </mc:Choice>
    <mc:Fallback xmlns="">
      <p:transition spd="slow" advTm="42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75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750"/>
                                        <p:tgtEl>
                                          <p:spTgt spid="10"/>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randombar(horizontal)">
                                      <p:cBhvr>
                                        <p:cTn id="26" dur="500"/>
                                        <p:tgtEl>
                                          <p:spTgt spid="24"/>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292" y="401"/>
            <a:ext cx="6736664" cy="5938019"/>
          </a:xfrm>
          <a:prstGeom prst="rect">
            <a:avLst/>
          </a:prstGeom>
        </p:spPr>
      </p:pic>
      <p:sp>
        <p:nvSpPr>
          <p:cNvPr id="5" name="MH_Others_1"/>
          <p:cNvSpPr txBox="1"/>
          <p:nvPr>
            <p:custDataLst>
              <p:tags r:id="rId1"/>
            </p:custDataLst>
          </p:nvPr>
        </p:nvSpPr>
        <p:spPr>
          <a:xfrm>
            <a:off x="579120" y="5732254"/>
            <a:ext cx="4846320" cy="923290"/>
          </a:xfrm>
          <a:prstGeom prst="rect">
            <a:avLst/>
          </a:prstGeom>
          <a:noFill/>
        </p:spPr>
        <p:txBody>
          <a:bodyPr vert="horz" wrap="square" lIns="0" tIns="0" rIns="0" bIns="0" rtlCol="0" anchor="t" anchorCtr="0">
            <a:spAutoFit/>
          </a:bodyPr>
          <a:lstStyle/>
          <a:p>
            <a:pPr algn="ctr"/>
            <a:r>
              <a:rPr lang="zh-CN" altLang="en-US" sz="6000" spc="600" dirty="0">
                <a:solidFill>
                  <a:srgbClr val="0074AA"/>
                </a:solidFill>
                <a:latin typeface="方正大标宋简体" panose="02010601030101010101" charset="-122"/>
                <a:ea typeface="方正大标宋简体" panose="02010601030101010101" charset="-122"/>
                <a:sym typeface="Arial" panose="020B0604020202020204" pitchFamily="34" charset="0"/>
              </a:rPr>
              <a:t>目录</a:t>
            </a:r>
            <a:r>
              <a:rPr lang="en-US" altLang="zh-CN" sz="2400" spc="300" dirty="0">
                <a:solidFill>
                  <a:srgbClr val="0074AA"/>
                </a:solidFill>
                <a:latin typeface="方正大标宋简体" panose="02010601030101010101" charset="-122"/>
                <a:ea typeface="方正大标宋简体" panose="02010601030101010101" charset="-122"/>
                <a:sym typeface="Arial" panose="020B0604020202020204" pitchFamily="34" charset="0"/>
              </a:rPr>
              <a:t>CONTENTS</a:t>
            </a:r>
          </a:p>
        </p:txBody>
      </p:sp>
      <p:sp>
        <p:nvSpPr>
          <p:cNvPr id="6" name="MH_Others_2"/>
          <p:cNvSpPr txBox="1"/>
          <p:nvPr>
            <p:custDataLst>
              <p:tags r:id="rId2"/>
            </p:custDataLst>
          </p:nvPr>
        </p:nvSpPr>
        <p:spPr>
          <a:xfrm>
            <a:off x="881014" y="6449418"/>
            <a:ext cx="2262315" cy="738664"/>
          </a:xfrm>
          <a:prstGeom prst="rect">
            <a:avLst/>
          </a:prstGeom>
          <a:noFill/>
        </p:spPr>
        <p:txBody>
          <a:bodyPr wrap="square" lIns="0" tIns="0" rIns="0" bIns="0" anchor="t" anchorCtr="0">
            <a:spAutoFit/>
          </a:bodyPr>
          <a:lstStyle/>
          <a:p>
            <a:pPr algn="ctr">
              <a:defRPr/>
            </a:pPr>
            <a:endParaRPr lang="zh-CN" altLang="en-US" sz="4800" spc="300" dirty="0">
              <a:solidFill>
                <a:srgbClr val="3E5E85"/>
              </a:solidFill>
              <a:latin typeface="Agency FB" panose="020B0503020202020204" pitchFamily="34" charset="0"/>
              <a:ea typeface="腾祥澜黑简" panose="01010104010101010101" pitchFamily="2" charset="-122"/>
              <a:sym typeface="Arial" panose="020B0604020202020204" pitchFamily="34" charset="0"/>
            </a:endParaRPr>
          </a:p>
        </p:txBody>
      </p:sp>
      <p:sp>
        <p:nvSpPr>
          <p:cNvPr id="7" name="流程图: 离页连接符 6"/>
          <p:cNvSpPr/>
          <p:nvPr/>
        </p:nvSpPr>
        <p:spPr>
          <a:xfrm>
            <a:off x="6682318" y="2594528"/>
            <a:ext cx="778668" cy="725714"/>
          </a:xfrm>
          <a:prstGeom prst="flowChartOffpageConnector">
            <a:avLst/>
          </a:prstGeom>
          <a:solidFill>
            <a:srgbClr val="0074AA"/>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2800" dirty="0">
                <a:solidFill>
                  <a:schemeClr val="bg1"/>
                </a:solidFill>
                <a:latin typeface="Agency FB" panose="020B0503020202020204" pitchFamily="34" charset="0"/>
              </a:rPr>
              <a:t>01</a:t>
            </a:r>
            <a:endParaRPr lang="zh-CN" altLang="en-US" sz="2800" dirty="0">
              <a:solidFill>
                <a:schemeClr val="bg1"/>
              </a:solidFill>
              <a:latin typeface="Agency FB" panose="020B0503020202020204" pitchFamily="34" charset="0"/>
            </a:endParaRPr>
          </a:p>
        </p:txBody>
      </p:sp>
      <p:sp>
        <p:nvSpPr>
          <p:cNvPr id="8" name="文本框 7"/>
          <p:cNvSpPr txBox="1"/>
          <p:nvPr/>
        </p:nvSpPr>
        <p:spPr>
          <a:xfrm>
            <a:off x="7765624" y="2702682"/>
            <a:ext cx="1757680" cy="521970"/>
          </a:xfrm>
          <a:prstGeom prst="rect">
            <a:avLst/>
          </a:prstGeom>
          <a:noFill/>
        </p:spPr>
        <p:txBody>
          <a:bodyPr wrap="none" rtlCol="0">
            <a:spAutoFit/>
          </a:bodyPr>
          <a:lstStyle/>
          <a:p>
            <a:pPr algn="l"/>
            <a:r>
              <a:rPr lang="zh-CN" altLang="en-US" sz="2800" b="1" spc="300" dirty="0">
                <a:solidFill>
                  <a:schemeClr val="tx1">
                    <a:lumMod val="75000"/>
                    <a:lumOff val="25000"/>
                  </a:schemeClr>
                </a:solidFill>
                <a:latin typeface="微软雅黑" panose="020B0503020204020204" charset="-122"/>
                <a:ea typeface="微软雅黑" panose="020B0503020204020204" charset="-122"/>
              </a:rPr>
              <a:t>工作回顾</a:t>
            </a:r>
          </a:p>
        </p:txBody>
      </p:sp>
      <p:cxnSp>
        <p:nvCxnSpPr>
          <p:cNvPr id="9" name="直接连接符 8"/>
          <p:cNvCxnSpPr/>
          <p:nvPr/>
        </p:nvCxnSpPr>
        <p:spPr>
          <a:xfrm>
            <a:off x="7567504" y="3285771"/>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 name="流程图: 离页连接符 9"/>
          <p:cNvSpPr/>
          <p:nvPr/>
        </p:nvSpPr>
        <p:spPr>
          <a:xfrm>
            <a:off x="6682318" y="3596014"/>
            <a:ext cx="778668" cy="725714"/>
          </a:xfrm>
          <a:prstGeom prst="flowChartOffpageConnector">
            <a:avLst/>
          </a:prstGeom>
          <a:solidFill>
            <a:srgbClr val="0F995A"/>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2800" dirty="0">
                <a:solidFill>
                  <a:schemeClr val="bg1"/>
                </a:solidFill>
                <a:latin typeface="Agency FB" panose="020B0503020202020204" pitchFamily="34" charset="0"/>
              </a:rPr>
              <a:t>02</a:t>
            </a:r>
            <a:endParaRPr lang="zh-CN" altLang="en-US" sz="2800" dirty="0">
              <a:solidFill>
                <a:schemeClr val="bg1"/>
              </a:solidFill>
              <a:latin typeface="Agency FB" panose="020B0503020202020204" pitchFamily="34" charset="0"/>
            </a:endParaRPr>
          </a:p>
        </p:txBody>
      </p:sp>
      <p:sp>
        <p:nvSpPr>
          <p:cNvPr id="11" name="文本框 10"/>
          <p:cNvSpPr txBox="1"/>
          <p:nvPr/>
        </p:nvSpPr>
        <p:spPr>
          <a:xfrm>
            <a:off x="7765624" y="3704168"/>
            <a:ext cx="3332480" cy="521970"/>
          </a:xfrm>
          <a:prstGeom prst="rect">
            <a:avLst/>
          </a:prstGeom>
          <a:noFill/>
        </p:spPr>
        <p:txBody>
          <a:bodyPr wrap="none" rtlCol="0">
            <a:spAutoFit/>
          </a:bodyPr>
          <a:lstStyle/>
          <a:p>
            <a:pPr algn="l"/>
            <a:r>
              <a:rPr lang="zh-CN" altLang="en-US" sz="2800" b="1" spc="300" dirty="0">
                <a:solidFill>
                  <a:schemeClr val="tx1">
                    <a:lumMod val="75000"/>
                    <a:lumOff val="25000"/>
                  </a:schemeClr>
                </a:solidFill>
                <a:latin typeface="微软雅黑" panose="020B0503020204020204" charset="-122"/>
                <a:ea typeface="微软雅黑" panose="020B0503020204020204" charset="-122"/>
              </a:rPr>
              <a:t>工作中存在的问题</a:t>
            </a:r>
          </a:p>
        </p:txBody>
      </p:sp>
      <p:cxnSp>
        <p:nvCxnSpPr>
          <p:cNvPr id="12" name="直接连接符 11"/>
          <p:cNvCxnSpPr/>
          <p:nvPr/>
        </p:nvCxnSpPr>
        <p:spPr>
          <a:xfrm>
            <a:off x="7567504" y="4287257"/>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流程图: 离页连接符 12"/>
          <p:cNvSpPr/>
          <p:nvPr/>
        </p:nvSpPr>
        <p:spPr>
          <a:xfrm>
            <a:off x="6682318" y="4597500"/>
            <a:ext cx="778668" cy="725714"/>
          </a:xfrm>
          <a:prstGeom prst="flowChartOffpageConnector">
            <a:avLst/>
          </a:prstGeom>
          <a:solidFill>
            <a:srgbClr val="ED2574"/>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2800" dirty="0">
                <a:solidFill>
                  <a:schemeClr val="bg1"/>
                </a:solidFill>
                <a:latin typeface="Agency FB" panose="020B0503020202020204" pitchFamily="34" charset="0"/>
              </a:rPr>
              <a:t>03</a:t>
            </a:r>
            <a:endParaRPr lang="zh-CN" altLang="en-US" sz="2800" dirty="0">
              <a:solidFill>
                <a:schemeClr val="bg1"/>
              </a:solidFill>
              <a:latin typeface="Agency FB" panose="020B0503020202020204" pitchFamily="34" charset="0"/>
            </a:endParaRPr>
          </a:p>
        </p:txBody>
      </p:sp>
      <p:sp>
        <p:nvSpPr>
          <p:cNvPr id="14" name="文本框 13"/>
          <p:cNvSpPr txBox="1"/>
          <p:nvPr/>
        </p:nvSpPr>
        <p:spPr>
          <a:xfrm>
            <a:off x="7765624" y="4705654"/>
            <a:ext cx="3676650" cy="521970"/>
          </a:xfrm>
          <a:prstGeom prst="rect">
            <a:avLst/>
          </a:prstGeom>
          <a:noFill/>
        </p:spPr>
        <p:txBody>
          <a:bodyPr wrap="none" rtlCol="0">
            <a:spAutoFit/>
          </a:bodyPr>
          <a:lstStyle/>
          <a:p>
            <a:pPr algn="l"/>
            <a:r>
              <a:rPr lang="zh-CN" altLang="en-US" sz="2800" b="1" spc="300" dirty="0">
                <a:solidFill>
                  <a:schemeClr val="tx1">
                    <a:lumMod val="75000"/>
                    <a:lumOff val="25000"/>
                  </a:schemeClr>
                </a:solidFill>
                <a:latin typeface="微软雅黑" panose="020B0503020204020204" charset="-122"/>
                <a:ea typeface="微软雅黑" panose="020B0503020204020204" charset="-122"/>
              </a:rPr>
              <a:t>20××年的工作计划</a:t>
            </a:r>
          </a:p>
        </p:txBody>
      </p:sp>
      <p:cxnSp>
        <p:nvCxnSpPr>
          <p:cNvPr id="15" name="直接连接符 14"/>
          <p:cNvCxnSpPr/>
          <p:nvPr/>
        </p:nvCxnSpPr>
        <p:spPr>
          <a:xfrm>
            <a:off x="7567504" y="5288743"/>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6" name="流程图: 离页连接符 15"/>
          <p:cNvSpPr/>
          <p:nvPr/>
        </p:nvSpPr>
        <p:spPr>
          <a:xfrm>
            <a:off x="6682318" y="5598986"/>
            <a:ext cx="778668" cy="725714"/>
          </a:xfrm>
          <a:prstGeom prst="flowChartOffpageConnector">
            <a:avLst/>
          </a:prstGeom>
          <a:solidFill>
            <a:srgbClr val="F26C4D"/>
          </a:solidFill>
          <a:ln>
            <a:noFill/>
          </a:ln>
        </p:spPr>
        <p:txBody>
          <a:bodyPr rot="0" spcFirstLastPara="0" vertOverflow="overflow" horzOverflow="overflow" vert="horz" wrap="square" lIns="0" tIns="72000" rIns="0" bIns="0" numCol="1" spcCol="0" rtlCol="0" fromWordArt="0" anchor="ctr" anchorCtr="0" forceAA="0" compatLnSpc="1">
            <a:noAutofit/>
          </a:bodyPr>
          <a:lstStyle/>
          <a:p>
            <a:pPr algn="ctr"/>
            <a:r>
              <a:rPr lang="en-US" altLang="zh-CN" sz="2800" dirty="0">
                <a:solidFill>
                  <a:schemeClr val="bg1"/>
                </a:solidFill>
                <a:latin typeface="Agency FB" panose="020B0503020202020204" pitchFamily="34" charset="0"/>
              </a:rPr>
              <a:t>04</a:t>
            </a:r>
            <a:endParaRPr lang="zh-CN" altLang="en-US" sz="2800" dirty="0">
              <a:solidFill>
                <a:schemeClr val="bg1"/>
              </a:solidFill>
              <a:latin typeface="Agency FB" panose="020B0503020202020204" pitchFamily="34" charset="0"/>
            </a:endParaRPr>
          </a:p>
        </p:txBody>
      </p:sp>
      <p:sp>
        <p:nvSpPr>
          <p:cNvPr id="17" name="文本框 16"/>
          <p:cNvSpPr txBox="1"/>
          <p:nvPr/>
        </p:nvSpPr>
        <p:spPr>
          <a:xfrm>
            <a:off x="7765624" y="5655705"/>
            <a:ext cx="2938780" cy="521970"/>
          </a:xfrm>
          <a:prstGeom prst="rect">
            <a:avLst/>
          </a:prstGeom>
          <a:noFill/>
        </p:spPr>
        <p:txBody>
          <a:bodyPr wrap="none" rtlCol="0">
            <a:spAutoFit/>
          </a:bodyPr>
          <a:lstStyle/>
          <a:p>
            <a:pPr algn="l"/>
            <a:r>
              <a:rPr lang="zh-CN" altLang="en-US" sz="2800" b="1" spc="300" dirty="0">
                <a:solidFill>
                  <a:schemeClr val="tx1">
                    <a:lumMod val="75000"/>
                    <a:lumOff val="25000"/>
                  </a:schemeClr>
                </a:solidFill>
                <a:latin typeface="微软雅黑" panose="020B0503020204020204" charset="-122"/>
                <a:ea typeface="微软雅黑" panose="020B0503020204020204" charset="-122"/>
              </a:rPr>
              <a:t>新年展望和目标</a:t>
            </a:r>
          </a:p>
        </p:txBody>
      </p:sp>
      <p:cxnSp>
        <p:nvCxnSpPr>
          <p:cNvPr id="18" name="直接连接符 17"/>
          <p:cNvCxnSpPr/>
          <p:nvPr/>
        </p:nvCxnSpPr>
        <p:spPr>
          <a:xfrm>
            <a:off x="7567504" y="6290229"/>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Tm="14553">
        <p:blinds dir="vert"/>
      </p:transition>
    </mc:Choice>
    <mc:Fallback xmlns="">
      <p:transition spd="slow" advTm="1455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by="(-#ppt_w*2)" calcmode="lin" valueType="num">
                                      <p:cBhvr rctx="PPT">
                                        <p:cTn id="11" dur="375" autoRev="1" fill="hold">
                                          <p:stCondLst>
                                            <p:cond delay="0"/>
                                          </p:stCondLst>
                                        </p:cTn>
                                        <p:tgtEl>
                                          <p:spTgt spid="5"/>
                                        </p:tgtEl>
                                        <p:attrNameLst>
                                          <p:attrName>ppt_w</p:attrName>
                                        </p:attrNameLst>
                                      </p:cBhvr>
                                    </p:anim>
                                    <p:anim by="(#ppt_w*0.50)" calcmode="lin" valueType="num">
                                      <p:cBhvr>
                                        <p:cTn id="12" dur="375" decel="50000" autoRev="1" fill="hold">
                                          <p:stCondLst>
                                            <p:cond delay="0"/>
                                          </p:stCondLst>
                                        </p:cTn>
                                        <p:tgtEl>
                                          <p:spTgt spid="5"/>
                                        </p:tgtEl>
                                        <p:attrNameLst>
                                          <p:attrName>ppt_x</p:attrName>
                                        </p:attrNameLst>
                                      </p:cBhvr>
                                    </p:anim>
                                    <p:anim from="(-#ppt_h/2)" to="(#ppt_y)" calcmode="lin" valueType="num">
                                      <p:cBhvr>
                                        <p:cTn id="13" dur="750" fill="hold">
                                          <p:stCondLst>
                                            <p:cond delay="0"/>
                                          </p:stCondLst>
                                        </p:cTn>
                                        <p:tgtEl>
                                          <p:spTgt spid="5"/>
                                        </p:tgtEl>
                                        <p:attrNameLst>
                                          <p:attrName>ppt_y</p:attrName>
                                        </p:attrNameLst>
                                      </p:cBhvr>
                                    </p:anim>
                                    <p:animRot by="21600000">
                                      <p:cBhvr>
                                        <p:cTn id="14" dur="750" fill="hold">
                                          <p:stCondLst>
                                            <p:cond delay="0"/>
                                          </p:stCondLst>
                                        </p:cTn>
                                        <p:tgtEl>
                                          <p:spTgt spid="5"/>
                                        </p:tgtEl>
                                        <p:attrNameLst>
                                          <p:attrName>r</p:attrName>
                                        </p:attrNameLst>
                                      </p:cBhvr>
                                    </p:animRot>
                                  </p:childTnLst>
                                </p:cTn>
                              </p:par>
                              <p:par>
                                <p:cTn id="15" presetID="53" presetClass="entr" presetSubtype="16" fill="hold" grpId="0" nodeType="withEffect" nodePh="1">
                                  <p:stCondLst>
                                    <p:cond delay="250"/>
                                  </p:stCondLst>
                                  <p:endCondLst>
                                    <p:cond evt="begin" delay="0">
                                      <p:tn val="15"/>
                                    </p:cond>
                                  </p:end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174"/>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par>
                                <p:cTn id="24" presetID="42" presetClass="path" presetSubtype="0" decel="100000" fill="hold" grpId="1" nodeType="withEffect">
                                  <p:stCondLst>
                                    <p:cond delay="0"/>
                                  </p:stCondLst>
                                  <p:childTnLst>
                                    <p:animMotion origin="layout" path="M 2.08333E-6 1.48148E-6 L 2.08333E-6 -0.10903 " pathEditMode="relative" rAng="0" ptsTypes="AA">
                                      <p:cBhvr>
                                        <p:cTn id="25" dur="1000" spd="-100000" fill="hold"/>
                                        <p:tgtEl>
                                          <p:spTgt spid="7"/>
                                        </p:tgtEl>
                                        <p:attrNameLst>
                                          <p:attrName>ppt_x</p:attrName>
                                          <p:attrName>ppt_y</p:attrName>
                                        </p:attrNameLst>
                                      </p:cBhvr>
                                      <p:rCtr x="0" y="-5463"/>
                                    </p:animMotion>
                                  </p:childTnLst>
                                </p:cTn>
                              </p:par>
                            </p:childTnLst>
                          </p:cTn>
                        </p:par>
                        <p:par>
                          <p:cTn id="26" fill="hold">
                            <p:stCondLst>
                              <p:cond delay="3174"/>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1000"/>
                                        <p:tgtEl>
                                          <p:spTgt spid="9"/>
                                        </p:tgtEl>
                                      </p:cBhvr>
                                    </p:animEffect>
                                  </p:childTnLst>
                                </p:cTn>
                              </p:par>
                            </p:childTnLst>
                          </p:cTn>
                        </p:par>
                        <p:par>
                          <p:cTn id="30" fill="hold">
                            <p:stCondLst>
                              <p:cond delay="4174"/>
                            </p:stCondLst>
                            <p:childTnLst>
                              <p:par>
                                <p:cTn id="31" presetID="23" presetClass="entr" presetSubtype="16" fill="hold" nodeType="afterEffect">
                                  <p:stCondLst>
                                    <p:cond delay="0"/>
                                  </p:stCondLst>
                                  <p:iterate type="lt">
                                    <p:tmPct val="10000"/>
                                  </p:iterate>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p:cTn id="3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par>
                          <p:cTn id="35" fill="hold">
                            <p:stCondLst>
                              <p:cond delay="4824"/>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childTnLst>
                                </p:cTn>
                              </p:par>
                              <p:par>
                                <p:cTn id="39" presetID="42" presetClass="path" presetSubtype="0" decel="100000" fill="hold" grpId="1" nodeType="withEffect">
                                  <p:stCondLst>
                                    <p:cond delay="0"/>
                                  </p:stCondLst>
                                  <p:childTnLst>
                                    <p:animMotion origin="layout" path="M 2.08333E-6 -3.33333E-6 L 2.08333E-6 -0.10902 " pathEditMode="relative" rAng="0" ptsTypes="AA">
                                      <p:cBhvr>
                                        <p:cTn id="40" dur="1000" spd="-100000" fill="hold"/>
                                        <p:tgtEl>
                                          <p:spTgt spid="10"/>
                                        </p:tgtEl>
                                        <p:attrNameLst>
                                          <p:attrName>ppt_x</p:attrName>
                                          <p:attrName>ppt_y</p:attrName>
                                        </p:attrNameLst>
                                      </p:cBhvr>
                                      <p:rCtr x="0" y="-5463"/>
                                    </p:animMotion>
                                  </p:childTnLst>
                                </p:cTn>
                              </p:par>
                            </p:childTnLst>
                          </p:cTn>
                        </p:par>
                        <p:par>
                          <p:cTn id="41" fill="hold">
                            <p:stCondLst>
                              <p:cond delay="5824"/>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1000"/>
                                        <p:tgtEl>
                                          <p:spTgt spid="12"/>
                                        </p:tgtEl>
                                      </p:cBhvr>
                                    </p:animEffect>
                                  </p:childTnLst>
                                </p:cTn>
                              </p:par>
                            </p:childTnLst>
                          </p:cTn>
                        </p:par>
                        <p:par>
                          <p:cTn id="45" fill="hold">
                            <p:stCondLst>
                              <p:cond delay="6824"/>
                            </p:stCondLst>
                            <p:childTnLst>
                              <p:par>
                                <p:cTn id="46" presetID="23" presetClass="entr" presetSubtype="16" fill="hold" nodeType="afterEffect">
                                  <p:stCondLst>
                                    <p:cond delay="0"/>
                                  </p:stCondLst>
                                  <p:iterate type="lt">
                                    <p:tmPct val="10000"/>
                                  </p:iterate>
                                  <p:childTnLst>
                                    <p:set>
                                      <p:cBhvr>
                                        <p:cTn id="47" dur="1" fill="hold">
                                          <p:stCondLst>
                                            <p:cond delay="0"/>
                                          </p:stCondLst>
                                        </p:cTn>
                                        <p:tgtEl>
                                          <p:spTgt spid="11">
                                            <p:txEl>
                                              <p:pRg st="0" end="0"/>
                                            </p:txEl>
                                          </p:spTgt>
                                        </p:tgtEl>
                                        <p:attrNameLst>
                                          <p:attrName>style.visibility</p:attrName>
                                        </p:attrNameLst>
                                      </p:cBhvr>
                                      <p:to>
                                        <p:strVal val="visible"/>
                                      </p:to>
                                    </p:set>
                                    <p:anim calcmode="lin" valueType="num">
                                      <p:cBhvr>
                                        <p:cTn id="48"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par>
                          <p:cTn id="50" fill="hold">
                            <p:stCondLst>
                              <p:cond delay="7675"/>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childTnLst>
                                </p:cTn>
                              </p:par>
                              <p:par>
                                <p:cTn id="54" presetID="42" presetClass="path" presetSubtype="0" decel="100000" fill="hold" grpId="1" nodeType="withEffect">
                                  <p:stCondLst>
                                    <p:cond delay="0"/>
                                  </p:stCondLst>
                                  <p:childTnLst>
                                    <p:animMotion origin="layout" path="M 2.08333E-6 1.85185E-6 L 2.08333E-6 -0.10903 " pathEditMode="relative" rAng="0" ptsTypes="AA">
                                      <p:cBhvr>
                                        <p:cTn id="55" dur="1000" spd="-100000" fill="hold"/>
                                        <p:tgtEl>
                                          <p:spTgt spid="13"/>
                                        </p:tgtEl>
                                        <p:attrNameLst>
                                          <p:attrName>ppt_x</p:attrName>
                                          <p:attrName>ppt_y</p:attrName>
                                        </p:attrNameLst>
                                      </p:cBhvr>
                                      <p:rCtr x="0" y="-5463"/>
                                    </p:animMotion>
                                  </p:childTnLst>
                                </p:cTn>
                              </p:par>
                            </p:childTnLst>
                          </p:cTn>
                        </p:par>
                        <p:par>
                          <p:cTn id="56" fill="hold">
                            <p:stCondLst>
                              <p:cond delay="8675"/>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1000"/>
                                        <p:tgtEl>
                                          <p:spTgt spid="15"/>
                                        </p:tgtEl>
                                      </p:cBhvr>
                                    </p:animEffect>
                                  </p:childTnLst>
                                </p:cTn>
                              </p:par>
                            </p:childTnLst>
                          </p:cTn>
                        </p:par>
                        <p:par>
                          <p:cTn id="60" fill="hold">
                            <p:stCondLst>
                              <p:cond delay="9675"/>
                            </p:stCondLst>
                            <p:childTnLst>
                              <p:par>
                                <p:cTn id="61" presetID="23" presetClass="entr" presetSubtype="16" fill="hold" nodeType="afterEffect">
                                  <p:stCondLst>
                                    <p:cond delay="0"/>
                                  </p:stCondLst>
                                  <p:iterate type="lt">
                                    <p:tmPct val="10000"/>
                                  </p:iterate>
                                  <p:childTnLst>
                                    <p:set>
                                      <p:cBhvr>
                                        <p:cTn id="62" dur="1" fill="hold">
                                          <p:stCondLst>
                                            <p:cond delay="0"/>
                                          </p:stCondLst>
                                        </p:cTn>
                                        <p:tgtEl>
                                          <p:spTgt spid="14">
                                            <p:txEl>
                                              <p:pRg st="0" end="0"/>
                                            </p:txEl>
                                          </p:spTgt>
                                        </p:tgtEl>
                                        <p:attrNameLst>
                                          <p:attrName>style.visibility</p:attrName>
                                        </p:attrNameLst>
                                      </p:cBhvr>
                                      <p:to>
                                        <p:strVal val="visible"/>
                                      </p:to>
                                    </p:set>
                                    <p:anim calcmode="lin" valueType="num">
                                      <p:cBhvr>
                                        <p:cTn id="63"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14">
                                            <p:txEl>
                                              <p:pRg st="0" end="0"/>
                                            </p:txEl>
                                          </p:spTgt>
                                        </p:tgtEl>
                                        <p:attrNameLst>
                                          <p:attrName>ppt_h</p:attrName>
                                        </p:attrNameLst>
                                      </p:cBhvr>
                                      <p:tavLst>
                                        <p:tav tm="0">
                                          <p:val>
                                            <p:fltVal val="0"/>
                                          </p:val>
                                        </p:tav>
                                        <p:tav tm="100000">
                                          <p:val>
                                            <p:strVal val="#ppt_h"/>
                                          </p:val>
                                        </p:tav>
                                      </p:tavLst>
                                    </p:anim>
                                  </p:childTnLst>
                                </p:cTn>
                              </p:par>
                            </p:childTnLst>
                          </p:cTn>
                        </p:par>
                        <p:par>
                          <p:cTn id="65" fill="hold">
                            <p:stCondLst>
                              <p:cond delay="10625"/>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childTnLst>
                                </p:cTn>
                              </p:par>
                              <p:par>
                                <p:cTn id="69" presetID="42" presetClass="path" presetSubtype="0" decel="100000" fill="hold" grpId="1" nodeType="withEffect">
                                  <p:stCondLst>
                                    <p:cond delay="0"/>
                                  </p:stCondLst>
                                  <p:childTnLst>
                                    <p:animMotion origin="layout" path="M 2.08333E-6 -2.96296E-6 L 2.08333E-6 -0.10902 " pathEditMode="relative" rAng="0" ptsTypes="AA">
                                      <p:cBhvr>
                                        <p:cTn id="70" dur="1000" spd="-100000" fill="hold"/>
                                        <p:tgtEl>
                                          <p:spTgt spid="16"/>
                                        </p:tgtEl>
                                        <p:attrNameLst>
                                          <p:attrName>ppt_x</p:attrName>
                                          <p:attrName>ppt_y</p:attrName>
                                        </p:attrNameLst>
                                      </p:cBhvr>
                                      <p:rCtr x="0" y="-5463"/>
                                    </p:animMotion>
                                  </p:childTnLst>
                                </p:cTn>
                              </p:par>
                            </p:childTnLst>
                          </p:cTn>
                        </p:par>
                        <p:par>
                          <p:cTn id="71" fill="hold">
                            <p:stCondLst>
                              <p:cond delay="11625"/>
                            </p:stCondLst>
                            <p:childTnLst>
                              <p:par>
                                <p:cTn id="72" presetID="22" presetClass="entr" presetSubtype="8"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1000"/>
                                        <p:tgtEl>
                                          <p:spTgt spid="18"/>
                                        </p:tgtEl>
                                      </p:cBhvr>
                                    </p:animEffect>
                                  </p:childTnLst>
                                </p:cTn>
                              </p:par>
                            </p:childTnLst>
                          </p:cTn>
                        </p:par>
                        <p:par>
                          <p:cTn id="75" fill="hold">
                            <p:stCondLst>
                              <p:cond delay="12625"/>
                            </p:stCondLst>
                            <p:childTnLst>
                              <p:par>
                                <p:cTn id="76" presetID="23" presetClass="entr" presetSubtype="16" fill="hold" nodeType="afterEffect">
                                  <p:stCondLst>
                                    <p:cond delay="0"/>
                                  </p:stCondLst>
                                  <p:iterate type="lt">
                                    <p:tmPct val="10000"/>
                                  </p:iterate>
                                  <p:childTnLst>
                                    <p:set>
                                      <p:cBhvr>
                                        <p:cTn id="77" dur="1" fill="hold">
                                          <p:stCondLst>
                                            <p:cond delay="0"/>
                                          </p:stCondLst>
                                        </p:cTn>
                                        <p:tgtEl>
                                          <p:spTgt spid="17">
                                            <p:txEl>
                                              <p:pRg st="0" end="0"/>
                                            </p:txEl>
                                          </p:spTgt>
                                        </p:tgtEl>
                                        <p:attrNameLst>
                                          <p:attrName>style.visibility</p:attrName>
                                        </p:attrNameLst>
                                      </p:cBhvr>
                                      <p:to>
                                        <p:strVal val="visible"/>
                                      </p:to>
                                    </p:set>
                                    <p:anim calcmode="lin" valueType="num">
                                      <p:cBhvr>
                                        <p:cTn id="78"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79" dur="500" fill="hold"/>
                                        <p:tgtEl>
                                          <p:spTgt spid="1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7" grpId="1" bldLvl="0" animBg="1"/>
      <p:bldP spid="10" grpId="0" bldLvl="0" animBg="1"/>
      <p:bldP spid="10" grpId="1" bldLvl="0" animBg="1"/>
      <p:bldP spid="13" grpId="0" bldLvl="0" animBg="1"/>
      <p:bldP spid="13" grpId="1" bldLvl="0" animBg="1"/>
      <p:bldP spid="16" grpId="0" bldLvl="0" animBg="1"/>
      <p:bldP spid="16"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128880" y="843280"/>
            <a:ext cx="8061957" cy="6015506"/>
          </a:xfrm>
          <a:prstGeom prst="rect">
            <a:avLst/>
          </a:prstGeom>
        </p:spPr>
      </p:pic>
      <p:sp>
        <p:nvSpPr>
          <p:cNvPr id="4" name="矩形 259"/>
          <p:cNvSpPr>
            <a:spLocks noChangeArrowheads="1"/>
          </p:cNvSpPr>
          <p:nvPr/>
        </p:nvSpPr>
        <p:spPr bwMode="auto">
          <a:xfrm>
            <a:off x="480653" y="2056661"/>
            <a:ext cx="6065254"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000" dirty="0">
                <a:solidFill>
                  <a:srgbClr val="0074AA"/>
                </a:solidFill>
                <a:cs typeface="Arial" panose="020B0604020202020204" pitchFamily="34" charset="0"/>
              </a:rPr>
              <a:t>工作回顾</a:t>
            </a:r>
          </a:p>
        </p:txBody>
      </p:sp>
      <p:sp>
        <p:nvSpPr>
          <p:cNvPr id="5" name="TextBox 17"/>
          <p:cNvSpPr txBox="1"/>
          <p:nvPr/>
        </p:nvSpPr>
        <p:spPr>
          <a:xfrm>
            <a:off x="480653" y="3121027"/>
            <a:ext cx="5457371" cy="646331"/>
          </a:xfrm>
          <a:prstGeom prst="rect">
            <a:avLst/>
          </a:prstGeom>
          <a:noFill/>
        </p:spPr>
        <p:txBody>
          <a:bodyPr wrap="square" rtlCol="0">
            <a:spAutoFit/>
          </a:bodyPr>
          <a:lstStyle/>
          <a:p>
            <a:pPr fontAlgn="base">
              <a:spcBef>
                <a:spcPct val="0"/>
              </a:spcBef>
              <a:spcAft>
                <a:spcPct val="0"/>
              </a:spcAft>
            </a:pPr>
            <a:r>
              <a:rPr lang="en-US" altLang="en-US"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6" name="Group 16"/>
          <p:cNvGrpSpPr/>
          <p:nvPr/>
        </p:nvGrpSpPr>
        <p:grpSpPr bwMode="auto">
          <a:xfrm>
            <a:off x="2439671" y="4098331"/>
            <a:ext cx="386867" cy="386867"/>
            <a:chOff x="0" y="0"/>
            <a:chExt cx="965499" cy="965499"/>
          </a:xfrm>
          <a:solidFill>
            <a:schemeClr val="bg1"/>
          </a:solidFill>
          <a:effectLst/>
        </p:grpSpPr>
        <p:sp>
          <p:nvSpPr>
            <p:cNvPr id="7"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26C4D"/>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8" name="AutoShape 18"/>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9" name="组合 8"/>
          <p:cNvGrpSpPr/>
          <p:nvPr/>
        </p:nvGrpSpPr>
        <p:grpSpPr>
          <a:xfrm>
            <a:off x="495167" y="4098331"/>
            <a:ext cx="386867" cy="386867"/>
            <a:chOff x="6316398" y="415834"/>
            <a:chExt cx="482600" cy="482600"/>
          </a:xfrm>
          <a:solidFill>
            <a:schemeClr val="bg1"/>
          </a:solidFill>
          <a:effectLst/>
        </p:grpSpPr>
        <p:sp>
          <p:nvSpPr>
            <p:cNvPr id="10" name="AutoShape 8" descr="tile_paper_medgray.jpeg"/>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dirty="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1" name="AutoShape 82"/>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grpSp>
        <p:nvGrpSpPr>
          <p:cNvPr id="12" name="组合 11"/>
          <p:cNvGrpSpPr/>
          <p:nvPr/>
        </p:nvGrpSpPr>
        <p:grpSpPr>
          <a:xfrm>
            <a:off x="1143335" y="4098331"/>
            <a:ext cx="386867" cy="386867"/>
            <a:chOff x="7068981" y="415834"/>
            <a:chExt cx="482600" cy="482600"/>
          </a:xfrm>
          <a:solidFill>
            <a:schemeClr val="bg1"/>
          </a:solidFill>
          <a:effectLst/>
        </p:grpSpPr>
        <p:sp>
          <p:nvSpPr>
            <p:cNvPr id="13" name="AutoShape 8" descr="tile_paper_medgray.jpeg"/>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F995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4" name="AutoShape 18"/>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5" name="组合 14"/>
          <p:cNvGrpSpPr/>
          <p:nvPr/>
        </p:nvGrpSpPr>
        <p:grpSpPr>
          <a:xfrm>
            <a:off x="1791503" y="4098331"/>
            <a:ext cx="386867" cy="386867"/>
            <a:chOff x="7821564" y="415834"/>
            <a:chExt cx="482600" cy="482600"/>
          </a:xfrm>
          <a:solidFill>
            <a:schemeClr val="bg1"/>
          </a:solidFill>
          <a:effectLst/>
        </p:grpSpPr>
        <p:sp>
          <p:nvSpPr>
            <p:cNvPr id="16" name="AutoShape 8" descr="tile_paper_medgray.jpeg"/>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D2574"/>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7" name="AutoShape 20"/>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4989">
        <p:blinds dir="vert"/>
      </p:transition>
    </mc:Choice>
    <mc:Fallback xmlns="">
      <p:transition spd="slow" advTm="498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25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4" presetClass="path" presetSubtype="0" decel="100000" fill="hold" grpId="1" nodeType="withEffect">
                                  <p:stCondLst>
                                    <p:cond delay="0"/>
                                  </p:stCondLst>
                                  <p:childTnLst>
                                    <p:animMotion origin="layout" path="M -1.04167E-6 -3.33333E-6 L -1.04167E-6 0.05 " pathEditMode="relative" rAng="0" ptsTypes="AA">
                                      <p:cBhvr>
                                        <p:cTn id="23" dur="1000" spd="-100000" fill="hold"/>
                                        <p:tgtEl>
                                          <p:spTgt spid="5"/>
                                        </p:tgtEl>
                                        <p:attrNameLst>
                                          <p:attrName>ppt_x</p:attrName>
                                          <p:attrName>ppt_y</p:attrName>
                                        </p:attrNameLst>
                                      </p:cBhvr>
                                      <p:rCtr x="0" y="2500"/>
                                    </p:animMotion>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800" fill="hold"/>
                                        <p:tgtEl>
                                          <p:spTgt spid="9"/>
                                        </p:tgtEl>
                                        <p:attrNameLst>
                                          <p:attrName>ppt_w</p:attrName>
                                        </p:attrNameLst>
                                      </p:cBhvr>
                                      <p:tavLst>
                                        <p:tav tm="0">
                                          <p:val>
                                            <p:fltVal val="0"/>
                                          </p:val>
                                        </p:tav>
                                        <p:tav tm="100000">
                                          <p:val>
                                            <p:strVal val="#ppt_w"/>
                                          </p:val>
                                        </p:tav>
                                      </p:tavLst>
                                    </p:anim>
                                    <p:anim calcmode="lin" valueType="num">
                                      <p:cBhvr>
                                        <p:cTn id="28" dur="800" fill="hold"/>
                                        <p:tgtEl>
                                          <p:spTgt spid="9"/>
                                        </p:tgtEl>
                                        <p:attrNameLst>
                                          <p:attrName>ppt_h</p:attrName>
                                        </p:attrNameLst>
                                      </p:cBhvr>
                                      <p:tavLst>
                                        <p:tav tm="0">
                                          <p:val>
                                            <p:fltVal val="0"/>
                                          </p:val>
                                        </p:tav>
                                        <p:tav tm="100000">
                                          <p:val>
                                            <p:strVal val="#ppt_h"/>
                                          </p:val>
                                        </p:tav>
                                      </p:tavLst>
                                    </p:anim>
                                    <p:animEffect transition="in" filter="fade">
                                      <p:cBhvr>
                                        <p:cTn id="29" dur="800"/>
                                        <p:tgtEl>
                                          <p:spTgt spid="9"/>
                                        </p:tgtEl>
                                      </p:cBhvr>
                                    </p:animEffect>
                                  </p:childTnLst>
                                </p:cTn>
                              </p:par>
                              <p:par>
                                <p:cTn id="30" presetID="53" presetClass="entr" presetSubtype="16"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800" fill="hold"/>
                                        <p:tgtEl>
                                          <p:spTgt spid="12"/>
                                        </p:tgtEl>
                                        <p:attrNameLst>
                                          <p:attrName>ppt_w</p:attrName>
                                        </p:attrNameLst>
                                      </p:cBhvr>
                                      <p:tavLst>
                                        <p:tav tm="0">
                                          <p:val>
                                            <p:fltVal val="0"/>
                                          </p:val>
                                        </p:tav>
                                        <p:tav tm="100000">
                                          <p:val>
                                            <p:strVal val="#ppt_w"/>
                                          </p:val>
                                        </p:tav>
                                      </p:tavLst>
                                    </p:anim>
                                    <p:anim calcmode="lin" valueType="num">
                                      <p:cBhvr>
                                        <p:cTn id="33" dur="800" fill="hold"/>
                                        <p:tgtEl>
                                          <p:spTgt spid="12"/>
                                        </p:tgtEl>
                                        <p:attrNameLst>
                                          <p:attrName>ppt_h</p:attrName>
                                        </p:attrNameLst>
                                      </p:cBhvr>
                                      <p:tavLst>
                                        <p:tav tm="0">
                                          <p:val>
                                            <p:fltVal val="0"/>
                                          </p:val>
                                        </p:tav>
                                        <p:tav tm="100000">
                                          <p:val>
                                            <p:strVal val="#ppt_h"/>
                                          </p:val>
                                        </p:tav>
                                      </p:tavLst>
                                    </p:anim>
                                    <p:animEffect transition="in" filter="fade">
                                      <p:cBhvr>
                                        <p:cTn id="34" dur="800"/>
                                        <p:tgtEl>
                                          <p:spTgt spid="1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800" fill="hold"/>
                                        <p:tgtEl>
                                          <p:spTgt spid="15"/>
                                        </p:tgtEl>
                                        <p:attrNameLst>
                                          <p:attrName>ppt_w</p:attrName>
                                        </p:attrNameLst>
                                      </p:cBhvr>
                                      <p:tavLst>
                                        <p:tav tm="0">
                                          <p:val>
                                            <p:fltVal val="0"/>
                                          </p:val>
                                        </p:tav>
                                        <p:tav tm="100000">
                                          <p:val>
                                            <p:strVal val="#ppt_w"/>
                                          </p:val>
                                        </p:tav>
                                      </p:tavLst>
                                    </p:anim>
                                    <p:anim calcmode="lin" valueType="num">
                                      <p:cBhvr>
                                        <p:cTn id="38" dur="800" fill="hold"/>
                                        <p:tgtEl>
                                          <p:spTgt spid="15"/>
                                        </p:tgtEl>
                                        <p:attrNameLst>
                                          <p:attrName>ppt_h</p:attrName>
                                        </p:attrNameLst>
                                      </p:cBhvr>
                                      <p:tavLst>
                                        <p:tav tm="0">
                                          <p:val>
                                            <p:fltVal val="0"/>
                                          </p:val>
                                        </p:tav>
                                        <p:tav tm="100000">
                                          <p:val>
                                            <p:strVal val="#ppt_h"/>
                                          </p:val>
                                        </p:tav>
                                      </p:tavLst>
                                    </p:anim>
                                    <p:animEffect transition="in" filter="fade">
                                      <p:cBhvr>
                                        <p:cTn id="39" dur="800"/>
                                        <p:tgtEl>
                                          <p:spTgt spid="15"/>
                                        </p:tgtEl>
                                      </p:cBhvr>
                                    </p:animEffect>
                                  </p:childTnLst>
                                </p:cTn>
                              </p:par>
                              <p:par>
                                <p:cTn id="40" presetID="53" presetClass="entr" presetSubtype="16" fill="hold" nodeType="withEffect">
                                  <p:stCondLst>
                                    <p:cond delay="600"/>
                                  </p:stCondLst>
                                  <p:childTnLst>
                                    <p:set>
                                      <p:cBhvr>
                                        <p:cTn id="41" dur="1" fill="hold">
                                          <p:stCondLst>
                                            <p:cond delay="0"/>
                                          </p:stCondLst>
                                        </p:cTn>
                                        <p:tgtEl>
                                          <p:spTgt spid="6"/>
                                        </p:tgtEl>
                                        <p:attrNameLst>
                                          <p:attrName>style.visibility</p:attrName>
                                        </p:attrNameLst>
                                      </p:cBhvr>
                                      <p:to>
                                        <p:strVal val="visible"/>
                                      </p:to>
                                    </p:set>
                                    <p:anim calcmode="lin" valueType="num">
                                      <p:cBhvr>
                                        <p:cTn id="42" dur="800" fill="hold"/>
                                        <p:tgtEl>
                                          <p:spTgt spid="6"/>
                                        </p:tgtEl>
                                        <p:attrNameLst>
                                          <p:attrName>ppt_w</p:attrName>
                                        </p:attrNameLst>
                                      </p:cBhvr>
                                      <p:tavLst>
                                        <p:tav tm="0">
                                          <p:val>
                                            <p:fltVal val="0"/>
                                          </p:val>
                                        </p:tav>
                                        <p:tav tm="100000">
                                          <p:val>
                                            <p:strVal val="#ppt_w"/>
                                          </p:val>
                                        </p:tav>
                                      </p:tavLst>
                                    </p:anim>
                                    <p:anim calcmode="lin" valueType="num">
                                      <p:cBhvr>
                                        <p:cTn id="43" dur="800" fill="hold"/>
                                        <p:tgtEl>
                                          <p:spTgt spid="6"/>
                                        </p:tgtEl>
                                        <p:attrNameLst>
                                          <p:attrName>ppt_h</p:attrName>
                                        </p:attrNameLst>
                                      </p:cBhvr>
                                      <p:tavLst>
                                        <p:tav tm="0">
                                          <p:val>
                                            <p:fltVal val="0"/>
                                          </p:val>
                                        </p:tav>
                                        <p:tav tm="100000">
                                          <p:val>
                                            <p:strVal val="#ppt_h"/>
                                          </p:val>
                                        </p:tav>
                                      </p:tavLst>
                                    </p:anim>
                                    <p:animEffect transition="in" filter="fade">
                                      <p:cBhvr>
                                        <p:cTn id="44"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4"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1. 办公室的日常管理工作</a:t>
            </a:r>
          </a:p>
        </p:txBody>
      </p:sp>
      <p:sp>
        <p:nvSpPr>
          <p:cNvPr id="5" name="椭圆 4"/>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flipH="1">
            <a:off x="7574868" y="4564708"/>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22227" y="5720895"/>
            <a:ext cx="116929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256586" y="4554780"/>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284319" y="2936162"/>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466051" y="1681554"/>
            <a:ext cx="943081" cy="238304"/>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495666" y="2660172"/>
            <a:ext cx="1090111"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rgbClr val="0F995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56" name="文本框 61"/>
            <p:cNvSpPr txBox="1"/>
            <p:nvPr/>
          </p:nvSpPr>
          <p:spPr>
            <a:xfrm>
              <a:off x="7024263" y="2809108"/>
              <a:ext cx="820724" cy="643768"/>
            </a:xfrm>
            <a:prstGeom prst="rect">
              <a:avLst/>
            </a:prstGeom>
            <a:noFill/>
            <a:ln w="38100">
              <a:noFill/>
            </a:ln>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02</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57" name="组合 56"/>
          <p:cNvGrpSpPr/>
          <p:nvPr/>
        </p:nvGrpSpPr>
        <p:grpSpPr>
          <a:xfrm>
            <a:off x="5168280" y="1907439"/>
            <a:ext cx="1090111" cy="953223"/>
            <a:chOff x="5525852" y="1879080"/>
            <a:chExt cx="1203960" cy="1051560"/>
          </a:xfrm>
          <a:solidFill>
            <a:srgbClr val="0074AA"/>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rgbClr val="0074A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59" name="文本框 64"/>
            <p:cNvSpPr txBox="1"/>
            <p:nvPr/>
          </p:nvSpPr>
          <p:spPr>
            <a:xfrm>
              <a:off x="5686670" y="1989361"/>
              <a:ext cx="882326" cy="752346"/>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01</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60" name="组合 59"/>
          <p:cNvGrpSpPr/>
          <p:nvPr/>
        </p:nvGrpSpPr>
        <p:grpSpPr>
          <a:xfrm>
            <a:off x="6484760" y="4088100"/>
            <a:ext cx="1090111"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rgbClr val="ED257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2" name="文本框 67"/>
            <p:cNvSpPr txBox="1"/>
            <p:nvPr/>
          </p:nvSpPr>
          <p:spPr>
            <a:xfrm>
              <a:off x="6981635" y="4119151"/>
              <a:ext cx="926212" cy="752346"/>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03</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63" name="组合 62"/>
          <p:cNvGrpSpPr/>
          <p:nvPr/>
        </p:nvGrpSpPr>
        <p:grpSpPr>
          <a:xfrm>
            <a:off x="3810712" y="4076451"/>
            <a:ext cx="1090111"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rgbClr val="0F995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5" name="文本框 70"/>
            <p:cNvSpPr txBox="1"/>
            <p:nvPr/>
          </p:nvSpPr>
          <p:spPr>
            <a:xfrm>
              <a:off x="4397859" y="4183708"/>
              <a:ext cx="820724" cy="752346"/>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05</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nvGrpSpPr>
          <p:cNvPr id="66" name="组合 65"/>
          <p:cNvGrpSpPr/>
          <p:nvPr/>
        </p:nvGrpSpPr>
        <p:grpSpPr>
          <a:xfrm>
            <a:off x="3838444" y="2622020"/>
            <a:ext cx="1090111"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rgbClr val="ED257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8" name="文本框 73"/>
            <p:cNvSpPr txBox="1"/>
            <p:nvPr/>
          </p:nvSpPr>
          <p:spPr>
            <a:xfrm>
              <a:off x="4387743" y="2809108"/>
              <a:ext cx="820724" cy="643768"/>
            </a:xfrm>
            <a:prstGeom prst="rect">
              <a:avLst/>
            </a:prstGeom>
            <a:noFill/>
            <a:ln w="38100">
              <a:noFill/>
            </a:ln>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06</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72" name="矩形 71"/>
          <p:cNvSpPr/>
          <p:nvPr/>
        </p:nvSpPr>
        <p:spPr>
          <a:xfrm>
            <a:off x="1149985" y="1470025"/>
            <a:ext cx="3280410" cy="697865"/>
          </a:xfrm>
          <a:prstGeom prst="rect">
            <a:avLst/>
          </a:prstGeom>
        </p:spPr>
        <p:txBody>
          <a:bodyPr wrap="square" lIns="82808" tIns="41404" rIns="82808" bIns="41404">
            <a:spAutoFit/>
          </a:bodyPr>
          <a:lstStyle/>
          <a:p>
            <a:pPr algn="r"/>
            <a:r>
              <a:rPr lang="zh-CN" altLang="en-US" sz="2000" dirty="0">
                <a:solidFill>
                  <a:schemeClr val="tx1">
                    <a:lumMod val="75000"/>
                    <a:lumOff val="25000"/>
                  </a:schemeClr>
                </a:solidFill>
                <a:latin typeface="微软雅黑" panose="020B0503020204020204" charset="-122"/>
                <a:ea typeface="微软雅黑" panose="020B0503020204020204" charset="-122"/>
              </a:rPr>
              <a:t>行政统筹工作的关键事物控制和内部管理。</a:t>
            </a:r>
          </a:p>
        </p:txBody>
      </p:sp>
      <p:sp>
        <p:nvSpPr>
          <p:cNvPr id="74" name="矩形 73"/>
          <p:cNvSpPr/>
          <p:nvPr/>
        </p:nvSpPr>
        <p:spPr>
          <a:xfrm>
            <a:off x="1818005" y="2720340"/>
            <a:ext cx="1438275" cy="389890"/>
          </a:xfrm>
          <a:prstGeom prst="rect">
            <a:avLst/>
          </a:prstGeom>
        </p:spPr>
        <p:txBody>
          <a:bodyPr wrap="square" lIns="82808" tIns="41404" rIns="82808" bIns="41404">
            <a:spAutoFit/>
          </a:bodyPr>
          <a:lstStyle/>
          <a:p>
            <a:pPr algn="r"/>
            <a:r>
              <a:rPr lang="zh-CN" altLang="en-US" sz="2000" dirty="0">
                <a:solidFill>
                  <a:schemeClr val="tx1">
                    <a:lumMod val="75000"/>
                    <a:lumOff val="25000"/>
                  </a:schemeClr>
                </a:solidFill>
                <a:latin typeface="微软雅黑" panose="020B0503020204020204" charset="-122"/>
                <a:ea typeface="微软雅黑" panose="020B0503020204020204" charset="-122"/>
              </a:rPr>
              <a:t>制度建设。</a:t>
            </a:r>
          </a:p>
        </p:txBody>
      </p:sp>
      <p:sp>
        <p:nvSpPr>
          <p:cNvPr id="76" name="矩形 75"/>
          <p:cNvSpPr/>
          <p:nvPr/>
        </p:nvSpPr>
        <p:spPr>
          <a:xfrm>
            <a:off x="1073150" y="4224020"/>
            <a:ext cx="2112010" cy="697865"/>
          </a:xfrm>
          <a:prstGeom prst="rect">
            <a:avLst/>
          </a:prstGeom>
        </p:spPr>
        <p:txBody>
          <a:bodyPr wrap="square" lIns="82808" tIns="41404" rIns="82808" bIns="41404">
            <a:spAutoFit/>
          </a:bodyPr>
          <a:lstStyle/>
          <a:p>
            <a:pPr algn="r"/>
            <a:r>
              <a:rPr lang="zh-CN" altLang="en-US" sz="2000" dirty="0">
                <a:solidFill>
                  <a:schemeClr val="tx1">
                    <a:lumMod val="75000"/>
                    <a:lumOff val="25000"/>
                  </a:schemeClr>
                </a:solidFill>
                <a:latin typeface="微软雅黑" panose="020B0503020204020204" charset="-122"/>
                <a:ea typeface="微软雅黑" panose="020B0503020204020204" charset="-122"/>
              </a:rPr>
              <a:t>认真做好公司的文字工作。</a:t>
            </a:r>
          </a:p>
        </p:txBody>
      </p:sp>
      <p:sp>
        <p:nvSpPr>
          <p:cNvPr id="78" name="矩形 77"/>
          <p:cNvSpPr/>
          <p:nvPr/>
        </p:nvSpPr>
        <p:spPr>
          <a:xfrm>
            <a:off x="8248650" y="2204696"/>
            <a:ext cx="3447415" cy="697865"/>
          </a:xfrm>
          <a:prstGeom prst="rect">
            <a:avLst/>
          </a:prstGeom>
        </p:spPr>
        <p:txBody>
          <a:bodyPr wrap="square" lIns="82808" tIns="41404" rIns="82808" bIns="41404">
            <a:spAutoFit/>
          </a:bodyPr>
          <a:lstStyle/>
          <a:p>
            <a:pPr algn="l"/>
            <a:r>
              <a:rPr lang="zh-CN" altLang="en-US" sz="2000" dirty="0">
                <a:solidFill>
                  <a:schemeClr val="tx1">
                    <a:lumMod val="75000"/>
                    <a:lumOff val="25000"/>
                  </a:schemeClr>
                </a:solidFill>
                <a:latin typeface="微软雅黑" panose="020B0503020204020204" charset="-122"/>
                <a:ea typeface="微软雅黑" panose="020B0503020204020204" charset="-122"/>
              </a:rPr>
              <a:t>切实抓好公司的福利、企</a:t>
            </a:r>
          </a:p>
          <a:p>
            <a:pPr algn="l"/>
            <a:r>
              <a:rPr lang="zh-CN" altLang="en-US" sz="2000" dirty="0">
                <a:solidFill>
                  <a:schemeClr val="tx1">
                    <a:lumMod val="75000"/>
                    <a:lumOff val="25000"/>
                  </a:schemeClr>
                </a:solidFill>
                <a:latin typeface="微软雅黑" panose="020B0503020204020204" charset="-122"/>
                <a:ea typeface="微软雅黑" panose="020B0503020204020204" charset="-122"/>
              </a:rPr>
              <a:t>业管理的日常工作。</a:t>
            </a:r>
          </a:p>
        </p:txBody>
      </p:sp>
      <p:sp>
        <p:nvSpPr>
          <p:cNvPr id="80" name="矩形 79"/>
          <p:cNvSpPr/>
          <p:nvPr/>
        </p:nvSpPr>
        <p:spPr>
          <a:xfrm>
            <a:off x="8140065" y="4215776"/>
            <a:ext cx="3280410" cy="697865"/>
          </a:xfrm>
          <a:prstGeom prst="rect">
            <a:avLst/>
          </a:prstGeom>
        </p:spPr>
        <p:txBody>
          <a:bodyPr wrap="square" lIns="82808" tIns="41404" rIns="82808" bIns="41404">
            <a:spAutoFit/>
          </a:bodyPr>
          <a:lstStyle/>
          <a:p>
            <a:pPr algn="l"/>
            <a:r>
              <a:rPr lang="zh-CN" altLang="en-US" sz="2000" dirty="0">
                <a:solidFill>
                  <a:schemeClr val="tx1">
                    <a:lumMod val="75000"/>
                    <a:lumOff val="25000"/>
                  </a:schemeClr>
                </a:solidFill>
                <a:latin typeface="微软雅黑" panose="020B0503020204020204" charset="-122"/>
                <a:ea typeface="微软雅黑" panose="020B0503020204020204" charset="-122"/>
              </a:rPr>
              <a:t>爱岗敬业，严格要求自己，摆正工作位置。</a:t>
            </a:r>
          </a:p>
        </p:txBody>
      </p:sp>
      <p:sp>
        <p:nvSpPr>
          <p:cNvPr id="82" name="矩形 81"/>
          <p:cNvSpPr/>
          <p:nvPr/>
        </p:nvSpPr>
        <p:spPr>
          <a:xfrm>
            <a:off x="7191375" y="5459095"/>
            <a:ext cx="2479040" cy="389890"/>
          </a:xfrm>
          <a:prstGeom prst="rect">
            <a:avLst/>
          </a:prstGeom>
        </p:spPr>
        <p:txBody>
          <a:bodyPr wrap="square" lIns="82808" tIns="41404" rIns="82808" bIns="41404">
            <a:spAutoFit/>
          </a:bodyPr>
          <a:lstStyle/>
          <a:p>
            <a:pPr algn="l"/>
            <a:r>
              <a:rPr lang="zh-CN" altLang="en-US" sz="2000" dirty="0">
                <a:solidFill>
                  <a:schemeClr val="tx1">
                    <a:lumMod val="75000"/>
                    <a:lumOff val="25000"/>
                  </a:schemeClr>
                </a:solidFill>
                <a:latin typeface="微软雅黑" panose="020B0503020204020204" charset="-122"/>
                <a:ea typeface="微软雅黑" panose="020B0503020204020204" charset="-122"/>
              </a:rPr>
              <a:t>做好协调工作。</a:t>
            </a:r>
          </a:p>
        </p:txBody>
      </p:sp>
      <p:grpSp>
        <p:nvGrpSpPr>
          <p:cNvPr id="84" name="组合 83"/>
          <p:cNvGrpSpPr/>
          <p:nvPr/>
        </p:nvGrpSpPr>
        <p:grpSpPr>
          <a:xfrm flipH="1">
            <a:off x="7339392" y="2434476"/>
            <a:ext cx="800508" cy="238304"/>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4859039" y="3109958"/>
            <a:ext cx="1708611"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rgbClr val="0074A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a:latin typeface="微软雅黑" panose="020B0503020204020204" charset="-122"/>
                <a:ea typeface="微软雅黑" panose="020B0503020204020204" charset="-122"/>
                <a:cs typeface="Arial" panose="020B0604020202020204" pitchFamily="34" charset="0"/>
              </a:endParaRPr>
            </a:p>
          </p:txBody>
        </p:sp>
        <p:sp>
          <p:nvSpPr>
            <p:cNvPr id="89" name="文本框 1"/>
            <p:cNvSpPr txBox="1"/>
            <p:nvPr/>
          </p:nvSpPr>
          <p:spPr>
            <a:xfrm>
              <a:off x="6291627" y="3451749"/>
              <a:ext cx="1157998" cy="1085091"/>
            </a:xfrm>
            <a:prstGeom prst="rect">
              <a:avLst/>
            </a:prstGeom>
            <a:noFill/>
            <a:ln w="38100">
              <a:noFill/>
            </a:ln>
          </p:spPr>
          <p:txBody>
            <a:bodyPr wrap="square" rtlCol="0">
              <a:spAutoFit/>
            </a:bodyPr>
            <a:lstStyle/>
            <a:p>
              <a:pPr algn="ctr"/>
              <a:r>
                <a:rPr lang="zh-CN" altLang="en-US" sz="2900" b="1" dirty="0">
                  <a:solidFill>
                    <a:schemeClr val="bg1"/>
                  </a:solidFill>
                  <a:latin typeface="微软雅黑" panose="020B0503020204020204" charset="-122"/>
                  <a:ea typeface="微软雅黑" panose="020B0503020204020204" charset="-122"/>
                </a:rPr>
                <a:t>日常管理</a:t>
              </a:r>
            </a:p>
          </p:txBody>
        </p:sp>
      </p:grpSp>
      <p:grpSp>
        <p:nvGrpSpPr>
          <p:cNvPr id="69" name="组合 68"/>
          <p:cNvGrpSpPr/>
          <p:nvPr/>
        </p:nvGrpSpPr>
        <p:grpSpPr>
          <a:xfrm>
            <a:off x="5168280" y="4775487"/>
            <a:ext cx="1090111"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rgbClr val="F26C4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71" name="文本框 76"/>
            <p:cNvSpPr txBox="1"/>
            <p:nvPr/>
          </p:nvSpPr>
          <p:spPr>
            <a:xfrm>
              <a:off x="5693284" y="4855078"/>
              <a:ext cx="820724" cy="643768"/>
            </a:xfrm>
            <a:prstGeom prst="rect">
              <a:avLst/>
            </a:prstGeom>
            <a:noFill/>
            <a:ln w="38100">
              <a:noFill/>
            </a:ln>
          </p:spPr>
          <p:txBody>
            <a:bodyPr wrap="square" rtlCol="0">
              <a:spAutoFit/>
            </a:bodyPr>
            <a:lstStyle/>
            <a:p>
              <a:pPr algn="ctr"/>
              <a:r>
                <a:rPr lang="en-US" altLang="zh-CN" sz="3200" dirty="0">
                  <a:solidFill>
                    <a:schemeClr val="bg1"/>
                  </a:solidFill>
                  <a:latin typeface="微软雅黑" panose="020B0503020204020204" charset="-122"/>
                  <a:ea typeface="微软雅黑" panose="020B0503020204020204" charset="-122"/>
                  <a:cs typeface="Arial" panose="020B0604020202020204" pitchFamily="34" charset="0"/>
                </a:rPr>
                <a:t>04</a:t>
              </a:r>
              <a:endParaRPr lang="en-US" altLang="zh-CN" sz="3200" baseline="-300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14" name="矩形 13"/>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advTm="1821">
        <p:blinds dir="vert"/>
      </p:transition>
    </mc:Choice>
    <mc:Fallback xmlns="">
      <p:transition spd="slow" advTm="182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par>
                                <p:cTn id="19" presetID="23" presetClass="entr" presetSubtype="528" fill="hold" nodeType="with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p:cTn id="21" dur="350" fill="hold"/>
                                        <p:tgtEl>
                                          <p:spTgt spid="87"/>
                                        </p:tgtEl>
                                        <p:attrNameLst>
                                          <p:attrName>ppt_w</p:attrName>
                                        </p:attrNameLst>
                                      </p:cBhvr>
                                      <p:tavLst>
                                        <p:tav tm="0">
                                          <p:val>
                                            <p:fltVal val="0"/>
                                          </p:val>
                                        </p:tav>
                                        <p:tav tm="100000">
                                          <p:val>
                                            <p:strVal val="#ppt_w"/>
                                          </p:val>
                                        </p:tav>
                                      </p:tavLst>
                                    </p:anim>
                                    <p:anim calcmode="lin" valueType="num">
                                      <p:cBhvr>
                                        <p:cTn id="22" dur="350" fill="hold"/>
                                        <p:tgtEl>
                                          <p:spTgt spid="87"/>
                                        </p:tgtEl>
                                        <p:attrNameLst>
                                          <p:attrName>ppt_h</p:attrName>
                                        </p:attrNameLst>
                                      </p:cBhvr>
                                      <p:tavLst>
                                        <p:tav tm="0">
                                          <p:val>
                                            <p:fltVal val="0"/>
                                          </p:val>
                                        </p:tav>
                                        <p:tav tm="100000">
                                          <p:val>
                                            <p:strVal val="#ppt_h"/>
                                          </p:val>
                                        </p:tav>
                                      </p:tavLst>
                                    </p:anim>
                                    <p:anim calcmode="lin" valueType="num">
                                      <p:cBhvr>
                                        <p:cTn id="23" dur="350" fill="hold"/>
                                        <p:tgtEl>
                                          <p:spTgt spid="87"/>
                                        </p:tgtEl>
                                        <p:attrNameLst>
                                          <p:attrName>ppt_x</p:attrName>
                                        </p:attrNameLst>
                                      </p:cBhvr>
                                      <p:tavLst>
                                        <p:tav tm="0">
                                          <p:val>
                                            <p:fltVal val="0.5"/>
                                          </p:val>
                                        </p:tav>
                                        <p:tav tm="100000">
                                          <p:val>
                                            <p:strVal val="#ppt_x"/>
                                          </p:val>
                                        </p:tav>
                                      </p:tavLst>
                                    </p:anim>
                                    <p:anim calcmode="lin" valueType="num">
                                      <p:cBhvr>
                                        <p:cTn id="24" dur="350" fill="hold"/>
                                        <p:tgtEl>
                                          <p:spTgt spid="87"/>
                                        </p:tgtEl>
                                        <p:attrNameLst>
                                          <p:attrName>ppt_y</p:attrName>
                                        </p:attrNameLst>
                                      </p:cBhvr>
                                      <p:tavLst>
                                        <p:tav tm="0">
                                          <p:val>
                                            <p:fltVal val="0.5"/>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250" fill="hold"/>
                                        <p:tgtEl>
                                          <p:spTgt spid="57"/>
                                        </p:tgtEl>
                                        <p:attrNameLst>
                                          <p:attrName>ppt_x</p:attrName>
                                        </p:attrNameLst>
                                      </p:cBhvr>
                                      <p:tavLst>
                                        <p:tav tm="0">
                                          <p:val>
                                            <p:strVal val="#ppt_x"/>
                                          </p:val>
                                        </p:tav>
                                        <p:tav tm="100000">
                                          <p:val>
                                            <p:strVal val="#ppt_x"/>
                                          </p:val>
                                        </p:tav>
                                      </p:tavLst>
                                    </p:anim>
                                    <p:anim calcmode="lin" valueType="num">
                                      <p:cBhvr additive="base">
                                        <p:cTn id="28" dur="250" fill="hold"/>
                                        <p:tgtEl>
                                          <p:spTgt spid="57"/>
                                        </p:tgtEl>
                                        <p:attrNameLst>
                                          <p:attrName>ppt_y</p:attrName>
                                        </p:attrNameLst>
                                      </p:cBhvr>
                                      <p:tavLst>
                                        <p:tav tm="0">
                                          <p:val>
                                            <p:strVal val="0-#ppt_h/2"/>
                                          </p:val>
                                        </p:tav>
                                        <p:tav tm="100000">
                                          <p:val>
                                            <p:strVal val="#ppt_y"/>
                                          </p:val>
                                        </p:tav>
                                      </p:tavLst>
                                    </p:anim>
                                  </p:childTnLst>
                                </p:cTn>
                              </p:par>
                              <p:par>
                                <p:cTn id="29" presetID="22" presetClass="entr" presetSubtype="2" fill="hold" nodeType="withEffect">
                                  <p:stCondLst>
                                    <p:cond delay="250"/>
                                  </p:stCondLst>
                                  <p:childTnLst>
                                    <p:set>
                                      <p:cBhvr>
                                        <p:cTn id="30" dur="1" fill="hold">
                                          <p:stCondLst>
                                            <p:cond delay="0"/>
                                          </p:stCondLst>
                                        </p:cTn>
                                        <p:tgtEl>
                                          <p:spTgt spid="51"/>
                                        </p:tgtEl>
                                        <p:attrNameLst>
                                          <p:attrName>style.visibility</p:attrName>
                                        </p:attrNameLst>
                                      </p:cBhvr>
                                      <p:to>
                                        <p:strVal val="visible"/>
                                      </p:to>
                                    </p:set>
                                    <p:animEffect transition="in" filter="wipe(right)">
                                      <p:cBhvr>
                                        <p:cTn id="31" dur="500"/>
                                        <p:tgtEl>
                                          <p:spTgt spid="51"/>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right)">
                                      <p:cBhvr>
                                        <p:cTn id="34" dur="500"/>
                                        <p:tgtEl>
                                          <p:spTgt spid="72"/>
                                        </p:tgtEl>
                                      </p:cBhvr>
                                    </p:animEffect>
                                  </p:childTnLst>
                                </p:cTn>
                              </p:par>
                              <p:par>
                                <p:cTn id="35" presetID="2" presetClass="entr" presetSubtype="2" fill="hold" nodeType="withEffect">
                                  <p:stCondLst>
                                    <p:cond delay="25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250" fill="hold"/>
                                        <p:tgtEl>
                                          <p:spTgt spid="54"/>
                                        </p:tgtEl>
                                        <p:attrNameLst>
                                          <p:attrName>ppt_x</p:attrName>
                                        </p:attrNameLst>
                                      </p:cBhvr>
                                      <p:tavLst>
                                        <p:tav tm="0">
                                          <p:val>
                                            <p:strVal val="1+#ppt_w/2"/>
                                          </p:val>
                                        </p:tav>
                                        <p:tav tm="100000">
                                          <p:val>
                                            <p:strVal val="#ppt_x"/>
                                          </p:val>
                                        </p:tav>
                                      </p:tavLst>
                                    </p:anim>
                                    <p:anim calcmode="lin" valueType="num">
                                      <p:cBhvr additive="base">
                                        <p:cTn id="38" dur="250" fill="hold"/>
                                        <p:tgtEl>
                                          <p:spTgt spid="54"/>
                                        </p:tgtEl>
                                        <p:attrNameLst>
                                          <p:attrName>ppt_y</p:attrName>
                                        </p:attrNameLst>
                                      </p:cBhvr>
                                      <p:tavLst>
                                        <p:tav tm="0">
                                          <p:val>
                                            <p:strVal val="#ppt_y"/>
                                          </p:val>
                                        </p:tav>
                                        <p:tav tm="100000">
                                          <p:val>
                                            <p:strVal val="#ppt_y"/>
                                          </p:val>
                                        </p:tav>
                                      </p:tavLst>
                                    </p:anim>
                                  </p:childTnLst>
                                </p:cTn>
                              </p:par>
                              <p:par>
                                <p:cTn id="39" presetID="22" presetClass="entr" presetSubtype="8"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wipe(left)">
                                      <p:cBhvr>
                                        <p:cTn id="41" dur="500"/>
                                        <p:tgtEl>
                                          <p:spTgt spid="8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wipe(left)">
                                      <p:cBhvr>
                                        <p:cTn id="44" dur="500"/>
                                        <p:tgtEl>
                                          <p:spTgt spid="78"/>
                                        </p:tgtEl>
                                      </p:cBhvr>
                                    </p:animEffect>
                                  </p:childTnLst>
                                </p:cTn>
                              </p:par>
                              <p:par>
                                <p:cTn id="45" presetID="2" presetClass="entr" presetSubtype="2" fill="hold" nodeType="withEffect">
                                  <p:stCondLst>
                                    <p:cond delay="25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250" fill="hold"/>
                                        <p:tgtEl>
                                          <p:spTgt spid="60"/>
                                        </p:tgtEl>
                                        <p:attrNameLst>
                                          <p:attrName>ppt_x</p:attrName>
                                        </p:attrNameLst>
                                      </p:cBhvr>
                                      <p:tavLst>
                                        <p:tav tm="0">
                                          <p:val>
                                            <p:strVal val="1+#ppt_w/2"/>
                                          </p:val>
                                        </p:tav>
                                        <p:tav tm="100000">
                                          <p:val>
                                            <p:strVal val="#ppt_x"/>
                                          </p:val>
                                        </p:tav>
                                      </p:tavLst>
                                    </p:anim>
                                    <p:anim calcmode="lin" valueType="num">
                                      <p:cBhvr additive="base">
                                        <p:cTn id="48" dur="250" fill="hold"/>
                                        <p:tgtEl>
                                          <p:spTgt spid="60"/>
                                        </p:tgtEl>
                                        <p:attrNameLst>
                                          <p:attrName>ppt_y</p:attrName>
                                        </p:attrNameLst>
                                      </p:cBhvr>
                                      <p:tavLst>
                                        <p:tav tm="0">
                                          <p:val>
                                            <p:strVal val="#ppt_y"/>
                                          </p:val>
                                        </p:tav>
                                        <p:tav tm="100000">
                                          <p:val>
                                            <p:strVal val="#ppt_y"/>
                                          </p:val>
                                        </p:tav>
                                      </p:tavLst>
                                    </p:anim>
                                  </p:childTnLst>
                                </p:cTn>
                              </p:par>
                              <p:par>
                                <p:cTn id="49" presetID="22" presetClass="entr" presetSubtype="8"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 presetClass="entr" presetSubtype="4" fill="hold" nodeType="withEffect">
                                  <p:stCondLst>
                                    <p:cond delay="25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250" fill="hold"/>
                                        <p:tgtEl>
                                          <p:spTgt spid="69"/>
                                        </p:tgtEl>
                                        <p:attrNameLst>
                                          <p:attrName>ppt_x</p:attrName>
                                        </p:attrNameLst>
                                      </p:cBhvr>
                                      <p:tavLst>
                                        <p:tav tm="0">
                                          <p:val>
                                            <p:strVal val="#ppt_x"/>
                                          </p:val>
                                        </p:tav>
                                        <p:tav tm="100000">
                                          <p:val>
                                            <p:strVal val="#ppt_x"/>
                                          </p:val>
                                        </p:tav>
                                      </p:tavLst>
                                    </p:anim>
                                    <p:anim calcmode="lin" valueType="num">
                                      <p:cBhvr additive="base">
                                        <p:cTn id="58" dur="250" fill="hold"/>
                                        <p:tgtEl>
                                          <p:spTgt spid="69"/>
                                        </p:tgtEl>
                                        <p:attrNameLst>
                                          <p:attrName>ppt_y</p:attrName>
                                        </p:attrNameLst>
                                      </p:cBhvr>
                                      <p:tavLst>
                                        <p:tav tm="0">
                                          <p:val>
                                            <p:strVal val="1+#ppt_h/2"/>
                                          </p:val>
                                        </p:tav>
                                        <p:tav tm="100000">
                                          <p:val>
                                            <p:strVal val="#ppt_y"/>
                                          </p:val>
                                        </p:tav>
                                      </p:tavLst>
                                    </p:anim>
                                  </p:childTnLst>
                                </p:cTn>
                              </p:par>
                              <p:par>
                                <p:cTn id="59" presetID="22" presetClass="entr" presetSubtype="8"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ipe(left)">
                                      <p:cBhvr>
                                        <p:cTn id="64" dur="500"/>
                                        <p:tgtEl>
                                          <p:spTgt spid="82"/>
                                        </p:tgtEl>
                                      </p:cBhvr>
                                    </p:animEffect>
                                  </p:childTnLst>
                                </p:cTn>
                              </p:par>
                              <p:par>
                                <p:cTn id="65" presetID="2" presetClass="entr" presetSubtype="8" fill="hold" nodeType="withEffect">
                                  <p:stCondLst>
                                    <p:cond delay="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250" fill="hold"/>
                                        <p:tgtEl>
                                          <p:spTgt spid="63"/>
                                        </p:tgtEl>
                                        <p:attrNameLst>
                                          <p:attrName>ppt_x</p:attrName>
                                        </p:attrNameLst>
                                      </p:cBhvr>
                                      <p:tavLst>
                                        <p:tav tm="0">
                                          <p:val>
                                            <p:strVal val="0-#ppt_w/2"/>
                                          </p:val>
                                        </p:tav>
                                        <p:tav tm="100000">
                                          <p:val>
                                            <p:strVal val="#ppt_x"/>
                                          </p:val>
                                        </p:tav>
                                      </p:tavLst>
                                    </p:anim>
                                    <p:anim calcmode="lin" valueType="num">
                                      <p:cBhvr additive="base">
                                        <p:cTn id="68" dur="250" fill="hold"/>
                                        <p:tgtEl>
                                          <p:spTgt spid="63"/>
                                        </p:tgtEl>
                                        <p:attrNameLst>
                                          <p:attrName>ppt_y</p:attrName>
                                        </p:attrNameLst>
                                      </p:cBhvr>
                                      <p:tavLst>
                                        <p:tav tm="0">
                                          <p:val>
                                            <p:strVal val="#ppt_y"/>
                                          </p:val>
                                        </p:tav>
                                        <p:tav tm="100000">
                                          <p:val>
                                            <p:strVal val="#ppt_y"/>
                                          </p:val>
                                        </p:tav>
                                      </p:tavLst>
                                    </p:anim>
                                  </p:childTnLst>
                                </p:cTn>
                              </p:par>
                              <p:par>
                                <p:cTn id="69" presetID="22" presetClass="entr" presetSubtype="2" fill="hold"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right)">
                                      <p:cBhvr>
                                        <p:cTn id="71" dur="250"/>
                                        <p:tgtEl>
                                          <p:spTgt spid="4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right)">
                                      <p:cBhvr>
                                        <p:cTn id="74" dur="500"/>
                                        <p:tgtEl>
                                          <p:spTgt spid="76"/>
                                        </p:tgtEl>
                                      </p:cBhvr>
                                    </p:animEffect>
                                  </p:childTnLst>
                                </p:cTn>
                              </p:par>
                              <p:par>
                                <p:cTn id="75" presetID="2" presetClass="entr" presetSubtype="8" fill="hold" nodeType="withEffect">
                                  <p:stCondLst>
                                    <p:cond delay="25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250" fill="hold"/>
                                        <p:tgtEl>
                                          <p:spTgt spid="66"/>
                                        </p:tgtEl>
                                        <p:attrNameLst>
                                          <p:attrName>ppt_x</p:attrName>
                                        </p:attrNameLst>
                                      </p:cBhvr>
                                      <p:tavLst>
                                        <p:tav tm="0">
                                          <p:val>
                                            <p:strVal val="0-#ppt_w/2"/>
                                          </p:val>
                                        </p:tav>
                                        <p:tav tm="100000">
                                          <p:val>
                                            <p:strVal val="#ppt_x"/>
                                          </p:val>
                                        </p:tav>
                                      </p:tavLst>
                                    </p:anim>
                                    <p:anim calcmode="lin" valueType="num">
                                      <p:cBhvr additive="base">
                                        <p:cTn id="78" dur="250" fill="hold"/>
                                        <p:tgtEl>
                                          <p:spTgt spid="66"/>
                                        </p:tgtEl>
                                        <p:attrNameLst>
                                          <p:attrName>ppt_y</p:attrName>
                                        </p:attrNameLst>
                                      </p:cBhvr>
                                      <p:tavLst>
                                        <p:tav tm="0">
                                          <p:val>
                                            <p:strVal val="#ppt_y"/>
                                          </p:val>
                                        </p:tav>
                                        <p:tav tm="100000">
                                          <p:val>
                                            <p:strVal val="#ppt_y"/>
                                          </p:val>
                                        </p:tav>
                                      </p:tavLst>
                                    </p:anim>
                                  </p:childTnLst>
                                </p:cTn>
                              </p:par>
                              <p:par>
                                <p:cTn id="79" presetID="22" presetClass="entr" presetSubtype="2" fill="hold"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right)">
                                      <p:cBhvr>
                                        <p:cTn id="81" dur="250"/>
                                        <p:tgtEl>
                                          <p:spTgt spid="5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wipe(right)">
                                      <p:cBhvr>
                                        <p:cTn id="8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72" grpId="0"/>
      <p:bldP spid="74" grpId="0"/>
      <p:bldP spid="76" grpId="0"/>
      <p:bldP spid="78" grpId="0"/>
      <p:bldP spid="80" grpId="0"/>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1. 办公室的日常管理工作</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1"/>
          <p:cNvSpPr>
            <a:spLocks noChangeArrowheads="1"/>
          </p:cNvSpPr>
          <p:nvPr/>
        </p:nvSpPr>
        <p:spPr bwMode="gray">
          <a:xfrm>
            <a:off x="6908800" y="2284095"/>
            <a:ext cx="4150995" cy="1195705"/>
          </a:xfrm>
          <a:prstGeom prst="roundRect">
            <a:avLst>
              <a:gd name="adj" fmla="val 11505"/>
            </a:avLst>
          </a:prstGeom>
          <a:noFill/>
          <a:ln w="15875" cap="flat" cmpd="sng" algn="ctr">
            <a:solidFill>
              <a:schemeClr val="tx1">
                <a:lumMod val="50000"/>
                <a:lumOff val="50000"/>
              </a:schemeClr>
            </a:solidFill>
            <a:prstDash val="solid"/>
          </a:ln>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落实公司人事、劳资管理工作。</a:t>
            </a:r>
          </a:p>
        </p:txBody>
      </p:sp>
      <p:sp>
        <p:nvSpPr>
          <p:cNvPr id="31" name="标题1"/>
          <p:cNvSpPr>
            <a:spLocks noChangeArrowheads="1"/>
          </p:cNvSpPr>
          <p:nvPr/>
        </p:nvSpPr>
        <p:spPr bwMode="gray">
          <a:xfrm>
            <a:off x="5474670" y="2278116"/>
            <a:ext cx="1242444" cy="1202113"/>
          </a:xfrm>
          <a:prstGeom prst="roundRect">
            <a:avLst>
              <a:gd name="adj" fmla="val 11921"/>
            </a:avLst>
          </a:prstGeom>
          <a:solidFill>
            <a:srgbClr val="0074AA"/>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3600" dirty="0">
                <a:solidFill>
                  <a:schemeClr val="bg1"/>
                </a:solidFill>
                <a:latin typeface="微软雅黑" panose="020B0503020204020204" charset="-122"/>
                <a:ea typeface="微软雅黑" panose="020B0503020204020204" charset="-122"/>
              </a:rPr>
              <a:t>07</a:t>
            </a:r>
          </a:p>
        </p:txBody>
      </p:sp>
      <p:sp>
        <p:nvSpPr>
          <p:cNvPr id="34" name="文本3"/>
          <p:cNvSpPr>
            <a:spLocks noChangeArrowheads="1"/>
          </p:cNvSpPr>
          <p:nvPr/>
        </p:nvSpPr>
        <p:spPr bwMode="ltGray">
          <a:xfrm>
            <a:off x="6908800" y="3754120"/>
            <a:ext cx="4150995" cy="1181100"/>
          </a:xfrm>
          <a:prstGeom prst="roundRect">
            <a:avLst>
              <a:gd name="adj" fmla="val 11505"/>
            </a:avLst>
          </a:prstGeom>
          <a:noFill/>
          <a:ln w="15875" cap="flat" cmpd="sng" algn="ctr">
            <a:solidFill>
              <a:schemeClr val="tx1">
                <a:lumMod val="50000"/>
                <a:lumOff val="50000"/>
              </a:schemeClr>
            </a:solidFill>
            <a:prstDash val="solid"/>
          </a:ln>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2000" dirty="0">
                <a:solidFill>
                  <a:schemeClr val="tx1">
                    <a:lumMod val="75000"/>
                    <a:lumOff val="25000"/>
                  </a:schemeClr>
                </a:solidFill>
                <a:latin typeface="微软雅黑" panose="020B0503020204020204" charset="-122"/>
                <a:ea typeface="微软雅黑" panose="020B0503020204020204" charset="-122"/>
              </a:rPr>
              <a:t>做好公司主管会议及其他各部门会议的组织和后勤服务工作。</a:t>
            </a:r>
          </a:p>
        </p:txBody>
      </p:sp>
      <p:sp>
        <p:nvSpPr>
          <p:cNvPr id="35" name="标题3"/>
          <p:cNvSpPr>
            <a:spLocks noChangeArrowheads="1"/>
          </p:cNvSpPr>
          <p:nvPr/>
        </p:nvSpPr>
        <p:spPr bwMode="gray">
          <a:xfrm>
            <a:off x="5474670" y="3754381"/>
            <a:ext cx="1242444" cy="1181401"/>
          </a:xfrm>
          <a:prstGeom prst="roundRect">
            <a:avLst>
              <a:gd name="adj" fmla="val 11921"/>
            </a:avLst>
          </a:prstGeom>
          <a:solidFill>
            <a:srgbClr val="0F995A"/>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16" tIns="41406" rIns="82816" bIns="4140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en-US" altLang="zh-CN" sz="3600" dirty="0">
                <a:solidFill>
                  <a:schemeClr val="bg1"/>
                </a:solidFill>
                <a:latin typeface="微软雅黑" panose="020B0503020204020204" charset="-122"/>
                <a:ea typeface="微软雅黑" panose="020B0503020204020204" charset="-122"/>
              </a:rPr>
              <a:t>08</a:t>
            </a: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505" y="1492250"/>
            <a:ext cx="4219575" cy="3872865"/>
          </a:xfrm>
          <a:prstGeom prst="rect">
            <a:avLst/>
          </a:prstGeom>
          <a:effectLst>
            <a:reflection blurRad="6350" stA="52000" endA="300" endPos="35000" dir="5400000" sy="-100000" algn="bl" rotWithShape="0"/>
          </a:effectLst>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0170" y="5139055"/>
            <a:ext cx="752475" cy="693420"/>
          </a:xfrm>
          <a:prstGeom prst="rect">
            <a:avLst/>
          </a:prstGeom>
          <a:effectLst>
            <a:reflection blurRad="6350" stA="52000" endA="300" endPos="35000" dir="5400000" sy="-100000" algn="bl" rotWithShape="0"/>
          </a:effectLst>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0280" y="5247640"/>
            <a:ext cx="527050" cy="476250"/>
          </a:xfrm>
          <a:prstGeom prst="rect">
            <a:avLst/>
          </a:prstGeom>
          <a:effectLst>
            <a:reflection blurRad="6350" stA="52000" endA="300" endPos="35000" dir="5400000" sy="-100000" algn="bl" rotWithShape="0"/>
          </a:effectLst>
        </p:spPr>
      </p:pic>
      <p:sp>
        <p:nvSpPr>
          <p:cNvPr id="37" name="矩形 36"/>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矩形 37"/>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advTm="2837">
        <p:blinds dir="vert"/>
      </p:transition>
    </mc:Choice>
    <mc:Fallback xmlns="">
      <p:transition spd="slow" advTm="283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42"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par>
                          <p:cTn id="36" fill="hold">
                            <p:stCondLst>
                              <p:cond delay="0"/>
                            </p:stCondLst>
                            <p:childTnLst>
                              <p:par>
                                <p:cTn id="37" presetID="26"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80">
                                          <p:stCondLst>
                                            <p:cond delay="0"/>
                                          </p:stCondLst>
                                        </p:cTn>
                                        <p:tgtEl>
                                          <p:spTgt spid="18"/>
                                        </p:tgtEl>
                                      </p:cBhvr>
                                    </p:animEffect>
                                    <p:anim calcmode="lin" valueType="num">
                                      <p:cBhvr>
                                        <p:cTn id="40"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5" dur="26">
                                          <p:stCondLst>
                                            <p:cond delay="650"/>
                                          </p:stCondLst>
                                        </p:cTn>
                                        <p:tgtEl>
                                          <p:spTgt spid="18"/>
                                        </p:tgtEl>
                                      </p:cBhvr>
                                      <p:to x="100000" y="60000"/>
                                    </p:animScale>
                                    <p:animScale>
                                      <p:cBhvr>
                                        <p:cTn id="46" dur="166" decel="50000">
                                          <p:stCondLst>
                                            <p:cond delay="676"/>
                                          </p:stCondLst>
                                        </p:cTn>
                                        <p:tgtEl>
                                          <p:spTgt spid="18"/>
                                        </p:tgtEl>
                                      </p:cBhvr>
                                      <p:to x="100000" y="100000"/>
                                    </p:animScale>
                                    <p:animScale>
                                      <p:cBhvr>
                                        <p:cTn id="47" dur="26">
                                          <p:stCondLst>
                                            <p:cond delay="1312"/>
                                          </p:stCondLst>
                                        </p:cTn>
                                        <p:tgtEl>
                                          <p:spTgt spid="18"/>
                                        </p:tgtEl>
                                      </p:cBhvr>
                                      <p:to x="100000" y="80000"/>
                                    </p:animScale>
                                    <p:animScale>
                                      <p:cBhvr>
                                        <p:cTn id="48" dur="166" decel="50000">
                                          <p:stCondLst>
                                            <p:cond delay="1338"/>
                                          </p:stCondLst>
                                        </p:cTn>
                                        <p:tgtEl>
                                          <p:spTgt spid="18"/>
                                        </p:tgtEl>
                                      </p:cBhvr>
                                      <p:to x="100000" y="100000"/>
                                    </p:animScale>
                                    <p:animScale>
                                      <p:cBhvr>
                                        <p:cTn id="49" dur="26">
                                          <p:stCondLst>
                                            <p:cond delay="1642"/>
                                          </p:stCondLst>
                                        </p:cTn>
                                        <p:tgtEl>
                                          <p:spTgt spid="18"/>
                                        </p:tgtEl>
                                      </p:cBhvr>
                                      <p:to x="100000" y="90000"/>
                                    </p:animScale>
                                    <p:animScale>
                                      <p:cBhvr>
                                        <p:cTn id="50" dur="166" decel="50000">
                                          <p:stCondLst>
                                            <p:cond delay="1668"/>
                                          </p:stCondLst>
                                        </p:cTn>
                                        <p:tgtEl>
                                          <p:spTgt spid="18"/>
                                        </p:tgtEl>
                                      </p:cBhvr>
                                      <p:to x="100000" y="100000"/>
                                    </p:animScale>
                                    <p:animScale>
                                      <p:cBhvr>
                                        <p:cTn id="51" dur="26">
                                          <p:stCondLst>
                                            <p:cond delay="1808"/>
                                          </p:stCondLst>
                                        </p:cTn>
                                        <p:tgtEl>
                                          <p:spTgt spid="18"/>
                                        </p:tgtEl>
                                      </p:cBhvr>
                                      <p:to x="100000" y="95000"/>
                                    </p:animScale>
                                    <p:animScale>
                                      <p:cBhvr>
                                        <p:cTn id="52" dur="166" decel="50000">
                                          <p:stCondLst>
                                            <p:cond delay="1834"/>
                                          </p:stCondLst>
                                        </p:cTn>
                                        <p:tgtEl>
                                          <p:spTgt spid="18"/>
                                        </p:tgtEl>
                                      </p:cBhvr>
                                      <p:to x="100000" y="100000"/>
                                    </p:animScale>
                                  </p:childTnLst>
                                </p:cTn>
                              </p:par>
                              <p:par>
                                <p:cTn id="53" presetID="55" presetClass="entr" presetSubtype="0" fill="hold" nodeType="withEffect">
                                  <p:stCondLst>
                                    <p:cond delay="13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strVal val="#ppt_w*0.70"/>
                                          </p:val>
                                        </p:tav>
                                        <p:tav tm="100000">
                                          <p:val>
                                            <p:strVal val="#ppt_w"/>
                                          </p:val>
                                        </p:tav>
                                      </p:tavLst>
                                    </p:anim>
                                    <p:anim calcmode="lin" valueType="num">
                                      <p:cBhvr>
                                        <p:cTn id="56" dur="1000" fill="hold"/>
                                        <p:tgtEl>
                                          <p:spTgt spid="19"/>
                                        </p:tgtEl>
                                        <p:attrNameLst>
                                          <p:attrName>ppt_h</p:attrName>
                                        </p:attrNameLst>
                                      </p:cBhvr>
                                      <p:tavLst>
                                        <p:tav tm="0">
                                          <p:val>
                                            <p:strVal val="#ppt_h"/>
                                          </p:val>
                                        </p:tav>
                                        <p:tav tm="100000">
                                          <p:val>
                                            <p:strVal val="#ppt_h"/>
                                          </p:val>
                                        </p:tav>
                                      </p:tavLst>
                                    </p:anim>
                                    <p:animEffect transition="in" filter="fade">
                                      <p:cBhvr>
                                        <p:cTn id="5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30" grpId="0" bldLvl="0" animBg="1"/>
      <p:bldP spid="31" grpId="0" bldLvl="0" animBg="1"/>
      <p:bldP spid="34" grpId="0" bldLvl="0" animBg="1"/>
      <p:bldP spid="3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128880" y="843280"/>
            <a:ext cx="8061957" cy="6015506"/>
          </a:xfrm>
          <a:prstGeom prst="rect">
            <a:avLst/>
          </a:prstGeom>
        </p:spPr>
      </p:pic>
      <p:sp>
        <p:nvSpPr>
          <p:cNvPr id="4" name="矩形 259"/>
          <p:cNvSpPr>
            <a:spLocks noChangeArrowheads="1"/>
          </p:cNvSpPr>
          <p:nvPr/>
        </p:nvSpPr>
        <p:spPr bwMode="auto">
          <a:xfrm>
            <a:off x="480653" y="2290341"/>
            <a:ext cx="6065254"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5400" dirty="0">
                <a:solidFill>
                  <a:srgbClr val="0074AA"/>
                </a:solidFill>
                <a:cs typeface="Arial" panose="020B0604020202020204" pitchFamily="34" charset="0"/>
              </a:rPr>
              <a:t>工作中存在的问题</a:t>
            </a:r>
          </a:p>
        </p:txBody>
      </p:sp>
      <p:sp>
        <p:nvSpPr>
          <p:cNvPr id="5" name="TextBox 17"/>
          <p:cNvSpPr txBox="1"/>
          <p:nvPr/>
        </p:nvSpPr>
        <p:spPr>
          <a:xfrm>
            <a:off x="480653" y="3121027"/>
            <a:ext cx="5457371" cy="646331"/>
          </a:xfrm>
          <a:prstGeom prst="rect">
            <a:avLst/>
          </a:prstGeom>
          <a:noFill/>
        </p:spPr>
        <p:txBody>
          <a:bodyPr wrap="square" rtlCol="0">
            <a:spAutoFit/>
          </a:bodyPr>
          <a:lstStyle/>
          <a:p>
            <a:pPr fontAlgn="base">
              <a:spcBef>
                <a:spcPct val="0"/>
              </a:spcBef>
              <a:spcAft>
                <a:spcPct val="0"/>
              </a:spcAft>
            </a:pPr>
            <a:r>
              <a:rPr lang="en-US" altLang="en-US"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6" name="Group 16"/>
          <p:cNvGrpSpPr/>
          <p:nvPr/>
        </p:nvGrpSpPr>
        <p:grpSpPr bwMode="auto">
          <a:xfrm>
            <a:off x="2439671" y="4098331"/>
            <a:ext cx="386867" cy="386867"/>
            <a:chOff x="0" y="0"/>
            <a:chExt cx="965499" cy="965499"/>
          </a:xfrm>
          <a:solidFill>
            <a:schemeClr val="bg1"/>
          </a:solidFill>
          <a:effectLst/>
        </p:grpSpPr>
        <p:sp>
          <p:nvSpPr>
            <p:cNvPr id="7"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26C4D"/>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8" name="AutoShape 18"/>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9" name="组合 8"/>
          <p:cNvGrpSpPr/>
          <p:nvPr/>
        </p:nvGrpSpPr>
        <p:grpSpPr>
          <a:xfrm>
            <a:off x="495167" y="4098331"/>
            <a:ext cx="386867" cy="386867"/>
            <a:chOff x="6316398" y="415834"/>
            <a:chExt cx="482600" cy="482600"/>
          </a:xfrm>
          <a:solidFill>
            <a:schemeClr val="bg1"/>
          </a:solidFill>
          <a:effectLst/>
        </p:grpSpPr>
        <p:sp>
          <p:nvSpPr>
            <p:cNvPr id="10" name="AutoShape 8" descr="tile_paper_medgray.jpeg"/>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dirty="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1" name="AutoShape 82"/>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grpSp>
        <p:nvGrpSpPr>
          <p:cNvPr id="12" name="组合 11"/>
          <p:cNvGrpSpPr/>
          <p:nvPr/>
        </p:nvGrpSpPr>
        <p:grpSpPr>
          <a:xfrm>
            <a:off x="1143335" y="4098331"/>
            <a:ext cx="386867" cy="386867"/>
            <a:chOff x="7068981" y="415834"/>
            <a:chExt cx="482600" cy="482600"/>
          </a:xfrm>
          <a:solidFill>
            <a:schemeClr val="bg1"/>
          </a:solidFill>
          <a:effectLst/>
        </p:grpSpPr>
        <p:sp>
          <p:nvSpPr>
            <p:cNvPr id="13" name="AutoShape 8" descr="tile_paper_medgray.jpeg"/>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F995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4" name="AutoShape 18"/>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5" name="组合 14"/>
          <p:cNvGrpSpPr/>
          <p:nvPr/>
        </p:nvGrpSpPr>
        <p:grpSpPr>
          <a:xfrm>
            <a:off x="1791503" y="4098331"/>
            <a:ext cx="386867" cy="386867"/>
            <a:chOff x="7821564" y="415834"/>
            <a:chExt cx="482600" cy="482600"/>
          </a:xfrm>
          <a:solidFill>
            <a:schemeClr val="bg1"/>
          </a:solidFill>
          <a:effectLst/>
        </p:grpSpPr>
        <p:sp>
          <p:nvSpPr>
            <p:cNvPr id="16" name="AutoShape 8" descr="tile_paper_medgray.jpeg"/>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D2574"/>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7" name="AutoShape 20"/>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4734">
        <p:blinds dir="vert"/>
      </p:transition>
    </mc:Choice>
    <mc:Fallback xmlns="">
      <p:transition spd="slow" advTm="473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25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4" presetClass="path" presetSubtype="0" decel="100000" fill="hold" grpId="1" nodeType="withEffect">
                                  <p:stCondLst>
                                    <p:cond delay="0"/>
                                  </p:stCondLst>
                                  <p:childTnLst>
                                    <p:animMotion origin="layout" path="M -1.04167E-6 -3.33333E-6 L -1.04167E-6 0.05 " pathEditMode="relative" rAng="0" ptsTypes="AA">
                                      <p:cBhvr>
                                        <p:cTn id="23" dur="1000" spd="-100000" fill="hold"/>
                                        <p:tgtEl>
                                          <p:spTgt spid="5"/>
                                        </p:tgtEl>
                                        <p:attrNameLst>
                                          <p:attrName>ppt_x</p:attrName>
                                          <p:attrName>ppt_y</p:attrName>
                                        </p:attrNameLst>
                                      </p:cBhvr>
                                      <p:rCtr x="0" y="2500"/>
                                    </p:animMotion>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800" fill="hold"/>
                                        <p:tgtEl>
                                          <p:spTgt spid="9"/>
                                        </p:tgtEl>
                                        <p:attrNameLst>
                                          <p:attrName>ppt_w</p:attrName>
                                        </p:attrNameLst>
                                      </p:cBhvr>
                                      <p:tavLst>
                                        <p:tav tm="0">
                                          <p:val>
                                            <p:fltVal val="0"/>
                                          </p:val>
                                        </p:tav>
                                        <p:tav tm="100000">
                                          <p:val>
                                            <p:strVal val="#ppt_w"/>
                                          </p:val>
                                        </p:tav>
                                      </p:tavLst>
                                    </p:anim>
                                    <p:anim calcmode="lin" valueType="num">
                                      <p:cBhvr>
                                        <p:cTn id="28" dur="800" fill="hold"/>
                                        <p:tgtEl>
                                          <p:spTgt spid="9"/>
                                        </p:tgtEl>
                                        <p:attrNameLst>
                                          <p:attrName>ppt_h</p:attrName>
                                        </p:attrNameLst>
                                      </p:cBhvr>
                                      <p:tavLst>
                                        <p:tav tm="0">
                                          <p:val>
                                            <p:fltVal val="0"/>
                                          </p:val>
                                        </p:tav>
                                        <p:tav tm="100000">
                                          <p:val>
                                            <p:strVal val="#ppt_h"/>
                                          </p:val>
                                        </p:tav>
                                      </p:tavLst>
                                    </p:anim>
                                    <p:animEffect transition="in" filter="fade">
                                      <p:cBhvr>
                                        <p:cTn id="29" dur="800"/>
                                        <p:tgtEl>
                                          <p:spTgt spid="9"/>
                                        </p:tgtEl>
                                      </p:cBhvr>
                                    </p:animEffect>
                                  </p:childTnLst>
                                </p:cTn>
                              </p:par>
                              <p:par>
                                <p:cTn id="30" presetID="53" presetClass="entr" presetSubtype="16"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800" fill="hold"/>
                                        <p:tgtEl>
                                          <p:spTgt spid="12"/>
                                        </p:tgtEl>
                                        <p:attrNameLst>
                                          <p:attrName>ppt_w</p:attrName>
                                        </p:attrNameLst>
                                      </p:cBhvr>
                                      <p:tavLst>
                                        <p:tav tm="0">
                                          <p:val>
                                            <p:fltVal val="0"/>
                                          </p:val>
                                        </p:tav>
                                        <p:tav tm="100000">
                                          <p:val>
                                            <p:strVal val="#ppt_w"/>
                                          </p:val>
                                        </p:tav>
                                      </p:tavLst>
                                    </p:anim>
                                    <p:anim calcmode="lin" valueType="num">
                                      <p:cBhvr>
                                        <p:cTn id="33" dur="800" fill="hold"/>
                                        <p:tgtEl>
                                          <p:spTgt spid="12"/>
                                        </p:tgtEl>
                                        <p:attrNameLst>
                                          <p:attrName>ppt_h</p:attrName>
                                        </p:attrNameLst>
                                      </p:cBhvr>
                                      <p:tavLst>
                                        <p:tav tm="0">
                                          <p:val>
                                            <p:fltVal val="0"/>
                                          </p:val>
                                        </p:tav>
                                        <p:tav tm="100000">
                                          <p:val>
                                            <p:strVal val="#ppt_h"/>
                                          </p:val>
                                        </p:tav>
                                      </p:tavLst>
                                    </p:anim>
                                    <p:animEffect transition="in" filter="fade">
                                      <p:cBhvr>
                                        <p:cTn id="34" dur="800"/>
                                        <p:tgtEl>
                                          <p:spTgt spid="1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800" fill="hold"/>
                                        <p:tgtEl>
                                          <p:spTgt spid="15"/>
                                        </p:tgtEl>
                                        <p:attrNameLst>
                                          <p:attrName>ppt_w</p:attrName>
                                        </p:attrNameLst>
                                      </p:cBhvr>
                                      <p:tavLst>
                                        <p:tav tm="0">
                                          <p:val>
                                            <p:fltVal val="0"/>
                                          </p:val>
                                        </p:tav>
                                        <p:tav tm="100000">
                                          <p:val>
                                            <p:strVal val="#ppt_w"/>
                                          </p:val>
                                        </p:tav>
                                      </p:tavLst>
                                    </p:anim>
                                    <p:anim calcmode="lin" valueType="num">
                                      <p:cBhvr>
                                        <p:cTn id="38" dur="800" fill="hold"/>
                                        <p:tgtEl>
                                          <p:spTgt spid="15"/>
                                        </p:tgtEl>
                                        <p:attrNameLst>
                                          <p:attrName>ppt_h</p:attrName>
                                        </p:attrNameLst>
                                      </p:cBhvr>
                                      <p:tavLst>
                                        <p:tav tm="0">
                                          <p:val>
                                            <p:fltVal val="0"/>
                                          </p:val>
                                        </p:tav>
                                        <p:tav tm="100000">
                                          <p:val>
                                            <p:strVal val="#ppt_h"/>
                                          </p:val>
                                        </p:tav>
                                      </p:tavLst>
                                    </p:anim>
                                    <p:animEffect transition="in" filter="fade">
                                      <p:cBhvr>
                                        <p:cTn id="39" dur="800"/>
                                        <p:tgtEl>
                                          <p:spTgt spid="15"/>
                                        </p:tgtEl>
                                      </p:cBhvr>
                                    </p:animEffect>
                                  </p:childTnLst>
                                </p:cTn>
                              </p:par>
                              <p:par>
                                <p:cTn id="40" presetID="53" presetClass="entr" presetSubtype="16" fill="hold" nodeType="withEffect">
                                  <p:stCondLst>
                                    <p:cond delay="600"/>
                                  </p:stCondLst>
                                  <p:childTnLst>
                                    <p:set>
                                      <p:cBhvr>
                                        <p:cTn id="41" dur="1" fill="hold">
                                          <p:stCondLst>
                                            <p:cond delay="0"/>
                                          </p:stCondLst>
                                        </p:cTn>
                                        <p:tgtEl>
                                          <p:spTgt spid="6"/>
                                        </p:tgtEl>
                                        <p:attrNameLst>
                                          <p:attrName>style.visibility</p:attrName>
                                        </p:attrNameLst>
                                      </p:cBhvr>
                                      <p:to>
                                        <p:strVal val="visible"/>
                                      </p:to>
                                    </p:set>
                                    <p:anim calcmode="lin" valueType="num">
                                      <p:cBhvr>
                                        <p:cTn id="42" dur="800" fill="hold"/>
                                        <p:tgtEl>
                                          <p:spTgt spid="6"/>
                                        </p:tgtEl>
                                        <p:attrNameLst>
                                          <p:attrName>ppt_w</p:attrName>
                                        </p:attrNameLst>
                                      </p:cBhvr>
                                      <p:tavLst>
                                        <p:tav tm="0">
                                          <p:val>
                                            <p:fltVal val="0"/>
                                          </p:val>
                                        </p:tav>
                                        <p:tav tm="100000">
                                          <p:val>
                                            <p:strVal val="#ppt_w"/>
                                          </p:val>
                                        </p:tav>
                                      </p:tavLst>
                                    </p:anim>
                                    <p:anim calcmode="lin" valueType="num">
                                      <p:cBhvr>
                                        <p:cTn id="43" dur="800" fill="hold"/>
                                        <p:tgtEl>
                                          <p:spTgt spid="6"/>
                                        </p:tgtEl>
                                        <p:attrNameLst>
                                          <p:attrName>ppt_h</p:attrName>
                                        </p:attrNameLst>
                                      </p:cBhvr>
                                      <p:tavLst>
                                        <p:tav tm="0">
                                          <p:val>
                                            <p:fltVal val="0"/>
                                          </p:val>
                                        </p:tav>
                                        <p:tav tm="100000">
                                          <p:val>
                                            <p:strVal val="#ppt_h"/>
                                          </p:val>
                                        </p:tav>
                                      </p:tavLst>
                                    </p:anim>
                                    <p:animEffect transition="in" filter="fade">
                                      <p:cBhvr>
                                        <p:cTn id="44"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endParaRPr lang="zh-CN" altLang="en-US" sz="1560"/>
          </a:p>
        </p:txBody>
      </p:sp>
      <p:sp>
        <p:nvSpPr>
          <p:cNvPr id="11" name="TextBox 90"/>
          <p:cNvSpPr txBox="1"/>
          <p:nvPr/>
        </p:nvSpPr>
        <p:spPr>
          <a:xfrm>
            <a:off x="1128592" y="366402"/>
            <a:ext cx="5071403" cy="474345"/>
          </a:xfrm>
          <a:prstGeom prst="rect">
            <a:avLst/>
          </a:prstGeom>
          <a:noFill/>
        </p:spPr>
        <p:txBody>
          <a:bodyPr wrap="square" lIns="105509" tIns="52755" rIns="105509" bIns="52755" rtlCol="0">
            <a:spAutoFit/>
          </a:bodyPr>
          <a:lstStyle/>
          <a:p>
            <a:r>
              <a:rPr lang="zh-CN" altLang="en-US" sz="2400" dirty="0">
                <a:solidFill>
                  <a:schemeClr val="tx1">
                    <a:lumMod val="75000"/>
                    <a:lumOff val="25000"/>
                  </a:schemeClr>
                </a:solidFill>
                <a:latin typeface="微软雅黑" panose="020B0503020204020204" charset="-122"/>
                <a:ea typeface="微软雅黑" panose="020B0503020204020204" charset="-122"/>
              </a:rPr>
              <a:t>1. 办公室的日常阿管理工作</a:t>
            </a:r>
          </a:p>
        </p:txBody>
      </p:sp>
      <p:sp>
        <p:nvSpPr>
          <p:cNvPr id="12" name="椭圆 11"/>
          <p:cNvSpPr/>
          <p:nvPr/>
        </p:nvSpPr>
        <p:spPr>
          <a:xfrm>
            <a:off x="792042" y="380144"/>
            <a:ext cx="350520" cy="350520"/>
          </a:xfrm>
          <a:prstGeom prst="ellipse">
            <a:avLst/>
          </a:prstGeom>
          <a:solidFill>
            <a:srgbClr val="0074AA"/>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69215" y="2750752"/>
            <a:ext cx="2752549" cy="3100688"/>
            <a:chOff x="6441309" y="1514754"/>
            <a:chExt cx="2325951" cy="2620134"/>
          </a:xfrm>
          <a:solidFill>
            <a:srgbClr val="0F995A"/>
          </a:solidFill>
        </p:grpSpPr>
        <p:sp>
          <p:nvSpPr>
            <p:cNvPr id="3" name="矩形 2"/>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 name="组合 3"/>
            <p:cNvGrpSpPr/>
            <p:nvPr/>
          </p:nvGrpSpPr>
          <p:grpSpPr>
            <a:xfrm>
              <a:off x="6441309" y="1514754"/>
              <a:ext cx="2325951" cy="2620134"/>
              <a:chOff x="6441309" y="1514754"/>
              <a:chExt cx="2325951" cy="2620134"/>
            </a:xfrm>
            <a:grpFill/>
          </p:grpSpPr>
          <p:sp>
            <p:nvSpPr>
              <p:cNvPr id="13" name="圆角矩形 12"/>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圆角矩形 13"/>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圆角矩形 15"/>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
        <p:nvSpPr>
          <p:cNvPr id="17" name="圆角矩形 16"/>
          <p:cNvSpPr/>
          <p:nvPr/>
        </p:nvSpPr>
        <p:spPr>
          <a:xfrm>
            <a:off x="623992" y="1700808"/>
            <a:ext cx="1208133" cy="939659"/>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圆角矩形 17"/>
          <p:cNvSpPr/>
          <p:nvPr/>
        </p:nvSpPr>
        <p:spPr>
          <a:xfrm>
            <a:off x="623992" y="2750752"/>
            <a:ext cx="1208133" cy="939659"/>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圆角矩形 18"/>
          <p:cNvSpPr/>
          <p:nvPr/>
        </p:nvSpPr>
        <p:spPr>
          <a:xfrm>
            <a:off x="2069215" y="1700808"/>
            <a:ext cx="1208133" cy="939659"/>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圆角矩形 19"/>
          <p:cNvSpPr/>
          <p:nvPr/>
        </p:nvSpPr>
        <p:spPr>
          <a:xfrm>
            <a:off x="3518972" y="3825403"/>
            <a:ext cx="1302792" cy="939659"/>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623992" y="1700808"/>
            <a:ext cx="4197772" cy="3064255"/>
            <a:chOff x="5436096" y="627534"/>
            <a:chExt cx="3149843" cy="2299296"/>
          </a:xfrm>
          <a:solidFill>
            <a:srgbClr val="0074AA"/>
          </a:solidFill>
        </p:grpSpPr>
        <p:sp>
          <p:nvSpPr>
            <p:cNvPr id="23" name="圆角矩形 22"/>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圆角矩形 23"/>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圆角矩形 24"/>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5"/>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3" name="矩形 1"/>
          <p:cNvSpPr>
            <a:spLocks noChangeArrowheads="1"/>
          </p:cNvSpPr>
          <p:nvPr/>
        </p:nvSpPr>
        <p:spPr bwMode="auto">
          <a:xfrm>
            <a:off x="688340" y="5445224"/>
            <a:ext cx="3280467"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865" dirty="0">
                <a:solidFill>
                  <a:srgbClr val="272E38"/>
                </a:solidFill>
                <a:latin typeface="微软雅黑" panose="020B0503020204020204" charset="-122"/>
                <a:ea typeface="微软雅黑" panose="020B0503020204020204" charset="-122"/>
              </a:rPr>
              <a:t>COMPANY PROFILE</a:t>
            </a:r>
          </a:p>
        </p:txBody>
      </p:sp>
      <p:sp>
        <p:nvSpPr>
          <p:cNvPr id="54" name="矩形 53"/>
          <p:cNvSpPr/>
          <p:nvPr/>
        </p:nvSpPr>
        <p:spPr>
          <a:xfrm>
            <a:off x="752818" y="4980920"/>
            <a:ext cx="2341880" cy="521970"/>
          </a:xfrm>
          <a:prstGeom prst="rect">
            <a:avLst/>
          </a:prstGeom>
        </p:spPr>
        <p:txBody>
          <a:bodyPr wrap="none">
            <a:spAutoFit/>
          </a:bodyPr>
          <a:lstStyle/>
          <a:p>
            <a:pPr algn="ctr"/>
            <a:r>
              <a:rPr lang="zh-CN" altLang="en-US" sz="2800" b="1" spc="600" dirty="0">
                <a:solidFill>
                  <a:srgbClr val="004B7D"/>
                </a:solidFill>
                <a:latin typeface="Gungsuh" panose="02030600000101010101" pitchFamily="18" charset="-127"/>
                <a:ea typeface="微软雅黑" panose="020B0503020204020204" charset="-122"/>
              </a:rPr>
              <a:t>存在的问题</a:t>
            </a:r>
          </a:p>
        </p:txBody>
      </p:sp>
      <p:sp>
        <p:nvSpPr>
          <p:cNvPr id="55" name="TextBox 12"/>
          <p:cNvSpPr>
            <a:spLocks noChangeArrowheads="1"/>
          </p:cNvSpPr>
          <p:nvPr/>
        </p:nvSpPr>
        <p:spPr bwMode="auto">
          <a:xfrm>
            <a:off x="5063490" y="1995170"/>
            <a:ext cx="5872480" cy="319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sz="2800">
                <a:solidFill>
                  <a:srgbClr val="272E38"/>
                </a:solidFill>
                <a:latin typeface="微软雅黑" panose="020B0503020204020204" charset="-122"/>
                <a:ea typeface="微软雅黑" panose="020B0503020204020204" charset="-122"/>
                <a:sym typeface="宋体" panose="02010600030101010101" pitchFamily="2" charset="-122"/>
              </a:rPr>
              <a:t>×××公司是我身处的一个全新的环境，其原有的制度包括同事们的做事方式方法，对我而言都需要一个了解的过程，许多工作我都是边干边摸索，以致工作起来不能游刃有余，工作效率有待进一步提高。</a:t>
            </a:r>
          </a:p>
        </p:txBody>
      </p:sp>
      <p:sp>
        <p:nvSpPr>
          <p:cNvPr id="5" name="矩形 4"/>
          <p:cNvSpPr/>
          <p:nvPr/>
        </p:nvSpPr>
        <p:spPr>
          <a:xfrm>
            <a:off x="-22260" y="6622627"/>
            <a:ext cx="12233487" cy="246380"/>
          </a:xfrm>
          <a:prstGeom prst="rect">
            <a:avLst/>
          </a:prstGeom>
          <a:solidFill>
            <a:srgbClr val="0074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19720" y="6457527"/>
            <a:ext cx="12233487" cy="101600"/>
          </a:xfrm>
          <a:prstGeom prst="rect">
            <a:avLst/>
          </a:prstGeom>
          <a:solidFill>
            <a:srgbClr val="0F9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600" advTm="3645">
        <p:blinds dir="vert"/>
      </p:transition>
    </mc:Choice>
    <mc:Fallback xmlns="">
      <p:transition spd="slow" advTm="36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
                                          </p:val>
                                        </p:tav>
                                        <p:tav tm="100000">
                                          <p:val>
                                            <p:strVal val="#ppt_w"/>
                                          </p:val>
                                        </p:tav>
                                      </p:tavLst>
                                    </p:anim>
                                    <p:anim calcmode="lin" valueType="num">
                                      <p:cBhvr>
                                        <p:cTn id="18" dur="500" fill="hold"/>
                                        <p:tgtEl>
                                          <p:spTgt spid="11"/>
                                        </p:tgtEl>
                                        <p:attrNameLst>
                                          <p:attrName>ppt_h</p:attrName>
                                        </p:attrNameLst>
                                      </p:cBhvr>
                                      <p:tavLst>
                                        <p:tav tm="0" fmla="#ppt_h*sin(2.5*pi*$)">
                                          <p:val>
                                            <p:fltVal val="0"/>
                                          </p:val>
                                        </p:tav>
                                        <p:tav tm="100000">
                                          <p:val>
                                            <p:fltVal val="1"/>
                                          </p:val>
                                        </p:tav>
                                      </p:tavLst>
                                    </p:anim>
                                  </p:childTnLst>
                                </p:cTn>
                              </p:par>
                            </p:childTnLst>
                          </p:cTn>
                        </p:par>
                        <p:par>
                          <p:cTn id="19" fill="hold">
                            <p:stCondLst>
                              <p:cond delay="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15"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2000" fill="hold"/>
                                        <p:tgtEl>
                                          <p:spTgt spid="18"/>
                                        </p:tgtEl>
                                        <p:attrNameLst>
                                          <p:attrName>ppt_w</p:attrName>
                                        </p:attrNameLst>
                                      </p:cBhvr>
                                      <p:tavLst>
                                        <p:tav tm="0">
                                          <p:val>
                                            <p:fltVal val="0"/>
                                          </p:val>
                                        </p:tav>
                                        <p:tav tm="100000">
                                          <p:val>
                                            <p:strVal val="#ppt_w"/>
                                          </p:val>
                                        </p:tav>
                                      </p:tavLst>
                                    </p:anim>
                                    <p:anim calcmode="lin" valueType="num">
                                      <p:cBhvr>
                                        <p:cTn id="28" dur="2000" fill="hold"/>
                                        <p:tgtEl>
                                          <p:spTgt spid="18"/>
                                        </p:tgtEl>
                                        <p:attrNameLst>
                                          <p:attrName>ppt_h</p:attrName>
                                        </p:attrNameLst>
                                      </p:cBhvr>
                                      <p:tavLst>
                                        <p:tav tm="0">
                                          <p:val>
                                            <p:fltVal val="0"/>
                                          </p:val>
                                        </p:tav>
                                        <p:tav tm="100000">
                                          <p:val>
                                            <p:strVal val="#ppt_h"/>
                                          </p:val>
                                        </p:tav>
                                      </p:tavLst>
                                    </p:anim>
                                    <p:anim calcmode="lin" valueType="num">
                                      <p:cBhvr>
                                        <p:cTn id="29"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0" dur="2000" fill="hold"/>
                                        <p:tgtEl>
                                          <p:spTgt spid="1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2000" fill="hold"/>
                                        <p:tgtEl>
                                          <p:spTgt spid="17"/>
                                        </p:tgtEl>
                                        <p:attrNameLst>
                                          <p:attrName>ppt_w</p:attrName>
                                        </p:attrNameLst>
                                      </p:cBhvr>
                                      <p:tavLst>
                                        <p:tav tm="0">
                                          <p:val>
                                            <p:fltVal val="0"/>
                                          </p:val>
                                        </p:tav>
                                        <p:tav tm="100000">
                                          <p:val>
                                            <p:strVal val="#ppt_w"/>
                                          </p:val>
                                        </p:tav>
                                      </p:tavLst>
                                    </p:anim>
                                    <p:anim calcmode="lin" valueType="num">
                                      <p:cBhvr>
                                        <p:cTn id="34" dur="2000" fill="hold"/>
                                        <p:tgtEl>
                                          <p:spTgt spid="17"/>
                                        </p:tgtEl>
                                        <p:attrNameLst>
                                          <p:attrName>ppt_h</p:attrName>
                                        </p:attrNameLst>
                                      </p:cBhvr>
                                      <p:tavLst>
                                        <p:tav tm="0">
                                          <p:val>
                                            <p:fltVal val="0"/>
                                          </p:val>
                                        </p:tav>
                                        <p:tav tm="100000">
                                          <p:val>
                                            <p:strVal val="#ppt_h"/>
                                          </p:val>
                                        </p:tav>
                                      </p:tavLst>
                                    </p:anim>
                                    <p:anim calcmode="lin" valueType="num">
                                      <p:cBhvr>
                                        <p:cTn id="35" dur="2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6" dur="2000" fill="hold"/>
                                        <p:tgtEl>
                                          <p:spTgt spid="1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2000" fill="hold"/>
                                        <p:tgtEl>
                                          <p:spTgt spid="19"/>
                                        </p:tgtEl>
                                        <p:attrNameLst>
                                          <p:attrName>ppt_w</p:attrName>
                                        </p:attrNameLst>
                                      </p:cBhvr>
                                      <p:tavLst>
                                        <p:tav tm="0">
                                          <p:val>
                                            <p:fltVal val="0"/>
                                          </p:val>
                                        </p:tav>
                                        <p:tav tm="100000">
                                          <p:val>
                                            <p:strVal val="#ppt_w"/>
                                          </p:val>
                                        </p:tav>
                                      </p:tavLst>
                                    </p:anim>
                                    <p:anim calcmode="lin" valueType="num">
                                      <p:cBhvr>
                                        <p:cTn id="40" dur="2000" fill="hold"/>
                                        <p:tgtEl>
                                          <p:spTgt spid="19"/>
                                        </p:tgtEl>
                                        <p:attrNameLst>
                                          <p:attrName>ppt_h</p:attrName>
                                        </p:attrNameLst>
                                      </p:cBhvr>
                                      <p:tavLst>
                                        <p:tav tm="0">
                                          <p:val>
                                            <p:fltVal val="0"/>
                                          </p:val>
                                        </p:tav>
                                        <p:tav tm="100000">
                                          <p:val>
                                            <p:strVal val="#ppt_h"/>
                                          </p:val>
                                        </p:tav>
                                      </p:tavLst>
                                    </p:anim>
                                    <p:anim calcmode="lin" valueType="num">
                                      <p:cBhvr>
                                        <p:cTn id="41" dur="2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2" dur="2000" fill="hold"/>
                                        <p:tgtEl>
                                          <p:spTgt spid="19"/>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2000" fill="hold"/>
                                        <p:tgtEl>
                                          <p:spTgt spid="22"/>
                                        </p:tgtEl>
                                        <p:attrNameLst>
                                          <p:attrName>ppt_w</p:attrName>
                                        </p:attrNameLst>
                                      </p:cBhvr>
                                      <p:tavLst>
                                        <p:tav tm="0">
                                          <p:val>
                                            <p:fltVal val="0"/>
                                          </p:val>
                                        </p:tav>
                                        <p:tav tm="100000">
                                          <p:val>
                                            <p:strVal val="#ppt_w"/>
                                          </p:val>
                                        </p:tav>
                                      </p:tavLst>
                                    </p:anim>
                                    <p:anim calcmode="lin" valueType="num">
                                      <p:cBhvr>
                                        <p:cTn id="46" dur="2000" fill="hold"/>
                                        <p:tgtEl>
                                          <p:spTgt spid="22"/>
                                        </p:tgtEl>
                                        <p:attrNameLst>
                                          <p:attrName>ppt_h</p:attrName>
                                        </p:attrNameLst>
                                      </p:cBhvr>
                                      <p:tavLst>
                                        <p:tav tm="0">
                                          <p:val>
                                            <p:fltVal val="0"/>
                                          </p:val>
                                        </p:tav>
                                        <p:tav tm="100000">
                                          <p:val>
                                            <p:strVal val="#ppt_h"/>
                                          </p:val>
                                        </p:tav>
                                      </p:tavLst>
                                    </p:anim>
                                    <p:anim calcmode="lin" valueType="num">
                                      <p:cBhvr>
                                        <p:cTn id="47" dur="2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48" dur="2000" fill="hold"/>
                                        <p:tgtEl>
                                          <p:spTgt spid="22"/>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left)">
                                      <p:cBhvr>
                                        <p:cTn id="58" dur="500"/>
                                        <p:tgtEl>
                                          <p:spTgt spid="54"/>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wipe(left)">
                                      <p:cBhvr>
                                        <p:cTn id="62" dur="500"/>
                                        <p:tgtEl>
                                          <p:spTgt spid="53"/>
                                        </p:tgtEl>
                                      </p:cBhvr>
                                    </p:animEffect>
                                  </p:childTnLst>
                                </p:cTn>
                              </p:par>
                            </p:childTnLst>
                          </p:cTn>
                        </p:par>
                        <p:par>
                          <p:cTn id="63" fill="hold">
                            <p:stCondLst>
                              <p:cond delay="1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55"/>
                                        </p:tgtEl>
                                        <p:attrNameLst>
                                          <p:attrName>style.visibility</p:attrName>
                                        </p:attrNameLst>
                                      </p:cBhvr>
                                      <p:to>
                                        <p:strVal val="visible"/>
                                      </p:to>
                                    </p:set>
                                    <p:anim calcmode="lin" valueType="num">
                                      <p:cBhvr>
                                        <p:cTn id="66"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67" dur="250" fill="hold"/>
                                        <p:tgtEl>
                                          <p:spTgt spid="55"/>
                                        </p:tgtEl>
                                        <p:attrNameLst>
                                          <p:attrName>ppt_y</p:attrName>
                                        </p:attrNameLst>
                                      </p:cBhvr>
                                      <p:tavLst>
                                        <p:tav tm="0">
                                          <p:val>
                                            <p:strVal val="#ppt_y"/>
                                          </p:val>
                                        </p:tav>
                                        <p:tav tm="100000">
                                          <p:val>
                                            <p:strVal val="#ppt_y"/>
                                          </p:val>
                                        </p:tav>
                                      </p:tavLst>
                                    </p:anim>
                                    <p:anim calcmode="lin" valueType="num">
                                      <p:cBhvr>
                                        <p:cTn id="68"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69"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70"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17" grpId="0" bldLvl="0" animBg="1"/>
      <p:bldP spid="18" grpId="0" bldLvl="0" animBg="1"/>
      <p:bldP spid="19" grpId="0" bldLvl="0" animBg="1"/>
      <p:bldP spid="20" grpId="0" bldLvl="0" animBg="1"/>
      <p:bldP spid="53" grpId="0"/>
      <p:bldP spid="54"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4128880" y="843280"/>
            <a:ext cx="8061957" cy="6015506"/>
          </a:xfrm>
          <a:prstGeom prst="rect">
            <a:avLst/>
          </a:prstGeom>
        </p:spPr>
      </p:pic>
      <p:sp>
        <p:nvSpPr>
          <p:cNvPr id="4" name="矩形 259"/>
          <p:cNvSpPr>
            <a:spLocks noChangeArrowheads="1"/>
          </p:cNvSpPr>
          <p:nvPr/>
        </p:nvSpPr>
        <p:spPr bwMode="auto">
          <a:xfrm>
            <a:off x="480653" y="2290341"/>
            <a:ext cx="6065254"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4800" dirty="0">
                <a:solidFill>
                  <a:srgbClr val="0074AA"/>
                </a:solidFill>
                <a:cs typeface="Arial" panose="020B0604020202020204" pitchFamily="34" charset="0"/>
              </a:rPr>
              <a:t>20××年的工作计划</a:t>
            </a:r>
          </a:p>
        </p:txBody>
      </p:sp>
      <p:sp>
        <p:nvSpPr>
          <p:cNvPr id="5" name="TextBox 17"/>
          <p:cNvSpPr txBox="1"/>
          <p:nvPr/>
        </p:nvSpPr>
        <p:spPr>
          <a:xfrm>
            <a:off x="480653" y="3121027"/>
            <a:ext cx="5457371" cy="646331"/>
          </a:xfrm>
          <a:prstGeom prst="rect">
            <a:avLst/>
          </a:prstGeom>
          <a:noFill/>
        </p:spPr>
        <p:txBody>
          <a:bodyPr wrap="square" rtlCol="0">
            <a:spAutoFit/>
          </a:bodyPr>
          <a:lstStyle/>
          <a:p>
            <a:pPr fontAlgn="base">
              <a:spcBef>
                <a:spcPct val="0"/>
              </a:spcBef>
              <a:spcAft>
                <a:spcPct val="0"/>
              </a:spcAft>
            </a:pPr>
            <a:r>
              <a:rPr lang="en-US" altLang="en-US" sz="1200"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grpSp>
        <p:nvGrpSpPr>
          <p:cNvPr id="6" name="Group 16"/>
          <p:cNvGrpSpPr/>
          <p:nvPr/>
        </p:nvGrpSpPr>
        <p:grpSpPr bwMode="auto">
          <a:xfrm>
            <a:off x="2439671" y="4098331"/>
            <a:ext cx="386867" cy="386867"/>
            <a:chOff x="0" y="0"/>
            <a:chExt cx="965499" cy="965499"/>
          </a:xfrm>
          <a:solidFill>
            <a:schemeClr val="bg1"/>
          </a:solidFill>
          <a:effectLst/>
        </p:grpSpPr>
        <p:sp>
          <p:nvSpPr>
            <p:cNvPr id="7" name="AutoShape 17"/>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26C4D"/>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8" name="AutoShape 18"/>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9" name="组合 8"/>
          <p:cNvGrpSpPr/>
          <p:nvPr/>
        </p:nvGrpSpPr>
        <p:grpSpPr>
          <a:xfrm>
            <a:off x="495167" y="4098331"/>
            <a:ext cx="386867" cy="386867"/>
            <a:chOff x="6316398" y="415834"/>
            <a:chExt cx="482600" cy="482600"/>
          </a:xfrm>
          <a:solidFill>
            <a:schemeClr val="bg1"/>
          </a:solidFill>
          <a:effectLst/>
        </p:grpSpPr>
        <p:sp>
          <p:nvSpPr>
            <p:cNvPr id="10" name="AutoShape 8" descr="tile_paper_medgray.jpeg"/>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074AA"/>
            </a:solidFill>
            <a:ln>
              <a:noFill/>
            </a:ln>
            <a:effectLst>
              <a:outerShdw blurRad="63500" algn="ctr" rotWithShape="0">
                <a:prstClr val="black">
                  <a:alpha val="40000"/>
                </a:prstClr>
              </a:outerShdw>
            </a:effectLst>
          </p:spPr>
          <p:txBody>
            <a:bodyPr rtlCol="0" anchor="ctr"/>
            <a:lstStyle/>
            <a:p>
              <a:pPr algn="ctr"/>
              <a:endParaRPr lang="zh-CN" altLang="en-US" sz="3600" dirty="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1" name="AutoShape 82"/>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grpSp>
        <p:nvGrpSpPr>
          <p:cNvPr id="12" name="组合 11"/>
          <p:cNvGrpSpPr/>
          <p:nvPr/>
        </p:nvGrpSpPr>
        <p:grpSpPr>
          <a:xfrm>
            <a:off x="1143335" y="4098331"/>
            <a:ext cx="386867" cy="386867"/>
            <a:chOff x="7068981" y="415834"/>
            <a:chExt cx="482600" cy="482600"/>
          </a:xfrm>
          <a:solidFill>
            <a:schemeClr val="bg1"/>
          </a:solidFill>
          <a:effectLst/>
        </p:grpSpPr>
        <p:sp>
          <p:nvSpPr>
            <p:cNvPr id="13" name="AutoShape 8" descr="tile_paper_medgray.jpeg"/>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0F995A"/>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4" name="AutoShape 18"/>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5" name="组合 14"/>
          <p:cNvGrpSpPr/>
          <p:nvPr/>
        </p:nvGrpSpPr>
        <p:grpSpPr>
          <a:xfrm>
            <a:off x="1791503" y="4098331"/>
            <a:ext cx="386867" cy="386867"/>
            <a:chOff x="7821564" y="415834"/>
            <a:chExt cx="482600" cy="482600"/>
          </a:xfrm>
          <a:solidFill>
            <a:schemeClr val="bg1"/>
          </a:solidFill>
          <a:effectLst/>
        </p:grpSpPr>
        <p:sp>
          <p:nvSpPr>
            <p:cNvPr id="16" name="AutoShape 8" descr="tile_paper_medgray.jpeg"/>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ED2574"/>
            </a:solidFill>
            <a:ln>
              <a:noFill/>
            </a:ln>
            <a:effectLst>
              <a:outerShdw blurRad="63500" algn="ctr" rotWithShape="0">
                <a:prstClr val="black">
                  <a:alpha val="40000"/>
                </a:prstClr>
              </a:outerShdw>
            </a:effectLst>
          </p:spPr>
          <p:txBody>
            <a:bodyPr rtlCol="0" anchor="ctr"/>
            <a:lstStyle/>
            <a:p>
              <a:pPr algn="ctr"/>
              <a:endParaRPr lang="zh-CN" altLang="en-US" sz="3600">
                <a:solidFill>
                  <a:schemeClr val="bg1"/>
                </a:solidFill>
                <a:latin typeface="方正粗谭黑简体" panose="02000000000000000000" pitchFamily="2" charset="-122"/>
                <a:ea typeface="方正粗谭黑简体" panose="02000000000000000000" pitchFamily="2" charset="-122"/>
                <a:sym typeface="+mn-lt"/>
              </a:endParaRPr>
            </a:p>
          </p:txBody>
        </p:sp>
        <p:sp>
          <p:nvSpPr>
            <p:cNvPr id="17" name="AutoShape 20"/>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38100" tIns="38100" rIns="38100" bIns="38100" anchor="ctr"/>
            <a:lstStyle/>
            <a:p>
              <a:pPr>
                <a:defRPr/>
              </a:pPr>
              <a:endParaRPr lang="zh-CN" altLang="en-US">
                <a:solidFill>
                  <a:srgbClr val="0070C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5107">
        <p:blinds dir="vert"/>
      </p:transition>
    </mc:Choice>
    <mc:Fallback xmlns="">
      <p:transition spd="slow" advTm="51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25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4" presetClass="path" presetSubtype="0" decel="100000" fill="hold" grpId="1" nodeType="withEffect">
                                  <p:stCondLst>
                                    <p:cond delay="0"/>
                                  </p:stCondLst>
                                  <p:childTnLst>
                                    <p:animMotion origin="layout" path="M -1.04167E-6 -3.33333E-6 L -1.04167E-6 0.05 " pathEditMode="relative" rAng="0" ptsTypes="AA">
                                      <p:cBhvr>
                                        <p:cTn id="23" dur="1000" spd="-100000" fill="hold"/>
                                        <p:tgtEl>
                                          <p:spTgt spid="5"/>
                                        </p:tgtEl>
                                        <p:attrNameLst>
                                          <p:attrName>ppt_x</p:attrName>
                                          <p:attrName>ppt_y</p:attrName>
                                        </p:attrNameLst>
                                      </p:cBhvr>
                                      <p:rCtr x="0" y="2500"/>
                                    </p:animMotion>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800" fill="hold"/>
                                        <p:tgtEl>
                                          <p:spTgt spid="9"/>
                                        </p:tgtEl>
                                        <p:attrNameLst>
                                          <p:attrName>ppt_w</p:attrName>
                                        </p:attrNameLst>
                                      </p:cBhvr>
                                      <p:tavLst>
                                        <p:tav tm="0">
                                          <p:val>
                                            <p:fltVal val="0"/>
                                          </p:val>
                                        </p:tav>
                                        <p:tav tm="100000">
                                          <p:val>
                                            <p:strVal val="#ppt_w"/>
                                          </p:val>
                                        </p:tav>
                                      </p:tavLst>
                                    </p:anim>
                                    <p:anim calcmode="lin" valueType="num">
                                      <p:cBhvr>
                                        <p:cTn id="28" dur="800" fill="hold"/>
                                        <p:tgtEl>
                                          <p:spTgt spid="9"/>
                                        </p:tgtEl>
                                        <p:attrNameLst>
                                          <p:attrName>ppt_h</p:attrName>
                                        </p:attrNameLst>
                                      </p:cBhvr>
                                      <p:tavLst>
                                        <p:tav tm="0">
                                          <p:val>
                                            <p:fltVal val="0"/>
                                          </p:val>
                                        </p:tav>
                                        <p:tav tm="100000">
                                          <p:val>
                                            <p:strVal val="#ppt_h"/>
                                          </p:val>
                                        </p:tav>
                                      </p:tavLst>
                                    </p:anim>
                                    <p:animEffect transition="in" filter="fade">
                                      <p:cBhvr>
                                        <p:cTn id="29" dur="800"/>
                                        <p:tgtEl>
                                          <p:spTgt spid="9"/>
                                        </p:tgtEl>
                                      </p:cBhvr>
                                    </p:animEffect>
                                  </p:childTnLst>
                                </p:cTn>
                              </p:par>
                              <p:par>
                                <p:cTn id="30" presetID="53" presetClass="entr" presetSubtype="16"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800" fill="hold"/>
                                        <p:tgtEl>
                                          <p:spTgt spid="12"/>
                                        </p:tgtEl>
                                        <p:attrNameLst>
                                          <p:attrName>ppt_w</p:attrName>
                                        </p:attrNameLst>
                                      </p:cBhvr>
                                      <p:tavLst>
                                        <p:tav tm="0">
                                          <p:val>
                                            <p:fltVal val="0"/>
                                          </p:val>
                                        </p:tav>
                                        <p:tav tm="100000">
                                          <p:val>
                                            <p:strVal val="#ppt_w"/>
                                          </p:val>
                                        </p:tav>
                                      </p:tavLst>
                                    </p:anim>
                                    <p:anim calcmode="lin" valueType="num">
                                      <p:cBhvr>
                                        <p:cTn id="33" dur="800" fill="hold"/>
                                        <p:tgtEl>
                                          <p:spTgt spid="12"/>
                                        </p:tgtEl>
                                        <p:attrNameLst>
                                          <p:attrName>ppt_h</p:attrName>
                                        </p:attrNameLst>
                                      </p:cBhvr>
                                      <p:tavLst>
                                        <p:tav tm="0">
                                          <p:val>
                                            <p:fltVal val="0"/>
                                          </p:val>
                                        </p:tav>
                                        <p:tav tm="100000">
                                          <p:val>
                                            <p:strVal val="#ppt_h"/>
                                          </p:val>
                                        </p:tav>
                                      </p:tavLst>
                                    </p:anim>
                                    <p:animEffect transition="in" filter="fade">
                                      <p:cBhvr>
                                        <p:cTn id="34" dur="800"/>
                                        <p:tgtEl>
                                          <p:spTgt spid="12"/>
                                        </p:tgtEl>
                                      </p:cBhvr>
                                    </p:animEffect>
                                  </p:childTnLst>
                                </p:cTn>
                              </p:par>
                              <p:par>
                                <p:cTn id="35" presetID="53" presetClass="entr" presetSubtype="16" fill="hold" nodeType="withEffect">
                                  <p:stCondLst>
                                    <p:cond delay="4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800" fill="hold"/>
                                        <p:tgtEl>
                                          <p:spTgt spid="15"/>
                                        </p:tgtEl>
                                        <p:attrNameLst>
                                          <p:attrName>ppt_w</p:attrName>
                                        </p:attrNameLst>
                                      </p:cBhvr>
                                      <p:tavLst>
                                        <p:tav tm="0">
                                          <p:val>
                                            <p:fltVal val="0"/>
                                          </p:val>
                                        </p:tav>
                                        <p:tav tm="100000">
                                          <p:val>
                                            <p:strVal val="#ppt_w"/>
                                          </p:val>
                                        </p:tav>
                                      </p:tavLst>
                                    </p:anim>
                                    <p:anim calcmode="lin" valueType="num">
                                      <p:cBhvr>
                                        <p:cTn id="38" dur="800" fill="hold"/>
                                        <p:tgtEl>
                                          <p:spTgt spid="15"/>
                                        </p:tgtEl>
                                        <p:attrNameLst>
                                          <p:attrName>ppt_h</p:attrName>
                                        </p:attrNameLst>
                                      </p:cBhvr>
                                      <p:tavLst>
                                        <p:tav tm="0">
                                          <p:val>
                                            <p:fltVal val="0"/>
                                          </p:val>
                                        </p:tav>
                                        <p:tav tm="100000">
                                          <p:val>
                                            <p:strVal val="#ppt_h"/>
                                          </p:val>
                                        </p:tav>
                                      </p:tavLst>
                                    </p:anim>
                                    <p:animEffect transition="in" filter="fade">
                                      <p:cBhvr>
                                        <p:cTn id="39" dur="800"/>
                                        <p:tgtEl>
                                          <p:spTgt spid="15"/>
                                        </p:tgtEl>
                                      </p:cBhvr>
                                    </p:animEffect>
                                  </p:childTnLst>
                                </p:cTn>
                              </p:par>
                              <p:par>
                                <p:cTn id="40" presetID="53" presetClass="entr" presetSubtype="16" fill="hold" nodeType="withEffect">
                                  <p:stCondLst>
                                    <p:cond delay="600"/>
                                  </p:stCondLst>
                                  <p:childTnLst>
                                    <p:set>
                                      <p:cBhvr>
                                        <p:cTn id="41" dur="1" fill="hold">
                                          <p:stCondLst>
                                            <p:cond delay="0"/>
                                          </p:stCondLst>
                                        </p:cTn>
                                        <p:tgtEl>
                                          <p:spTgt spid="6"/>
                                        </p:tgtEl>
                                        <p:attrNameLst>
                                          <p:attrName>style.visibility</p:attrName>
                                        </p:attrNameLst>
                                      </p:cBhvr>
                                      <p:to>
                                        <p:strVal val="visible"/>
                                      </p:to>
                                    </p:set>
                                    <p:anim calcmode="lin" valueType="num">
                                      <p:cBhvr>
                                        <p:cTn id="42" dur="800" fill="hold"/>
                                        <p:tgtEl>
                                          <p:spTgt spid="6"/>
                                        </p:tgtEl>
                                        <p:attrNameLst>
                                          <p:attrName>ppt_w</p:attrName>
                                        </p:attrNameLst>
                                      </p:cBhvr>
                                      <p:tavLst>
                                        <p:tav tm="0">
                                          <p:val>
                                            <p:fltVal val="0"/>
                                          </p:val>
                                        </p:tav>
                                        <p:tav tm="100000">
                                          <p:val>
                                            <p:strVal val="#ppt_w"/>
                                          </p:val>
                                        </p:tav>
                                      </p:tavLst>
                                    </p:anim>
                                    <p:anim calcmode="lin" valueType="num">
                                      <p:cBhvr>
                                        <p:cTn id="43" dur="800" fill="hold"/>
                                        <p:tgtEl>
                                          <p:spTgt spid="6"/>
                                        </p:tgtEl>
                                        <p:attrNameLst>
                                          <p:attrName>ppt_h</p:attrName>
                                        </p:attrNameLst>
                                      </p:cBhvr>
                                      <p:tavLst>
                                        <p:tav tm="0">
                                          <p:val>
                                            <p:fltVal val="0"/>
                                          </p:val>
                                        </p:tav>
                                        <p:tav tm="100000">
                                          <p:val>
                                            <p:strVal val="#ppt_h"/>
                                          </p:val>
                                        </p:tav>
                                      </p:tavLst>
                                    </p:anim>
                                    <p:animEffect transition="in" filter="fade">
                                      <p:cBhvr>
                                        <p:cTn id="44"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自定义 330">
      <a:dk1>
        <a:sysClr val="windowText" lastClr="000000"/>
      </a:dk1>
      <a:lt1>
        <a:sysClr val="window" lastClr="FFFFFF"/>
      </a:lt1>
      <a:dk2>
        <a:srgbClr val="44546A"/>
      </a:dk2>
      <a:lt2>
        <a:srgbClr val="E7E6E6"/>
      </a:lt2>
      <a:accent1>
        <a:srgbClr val="0074AA"/>
      </a:accent1>
      <a:accent2>
        <a:srgbClr val="0F995A"/>
      </a:accent2>
      <a:accent3>
        <a:srgbClr val="ED2574"/>
      </a:accent3>
      <a:accent4>
        <a:srgbClr val="F26C4D"/>
      </a:accent4>
      <a:accent5>
        <a:srgbClr val="0074AA"/>
      </a:accent5>
      <a:accent6>
        <a:srgbClr val="0F995A"/>
      </a:accent6>
      <a:hlink>
        <a:srgbClr val="ED2574"/>
      </a:hlink>
      <a:folHlink>
        <a:srgbClr val="F26C4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2179</Words>
  <Application>Microsoft Office PowerPoint</Application>
  <PresentationFormat>宽屏</PresentationFormat>
  <Paragraphs>268</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Gungsuh</vt:lpstr>
      <vt:lpstr>等线</vt:lpstr>
      <vt:lpstr>方正粗谭黑简体</vt:lpstr>
      <vt:lpstr>方正大标宋简体</vt:lpstr>
      <vt:lpstr>宋体</vt:lpstr>
      <vt:lpstr>腾祥澜黑简</vt:lpstr>
      <vt:lpstr>微软雅黑</vt:lpstr>
      <vt:lpstr>微软雅黑 Light</vt:lpstr>
      <vt:lpstr>张海山锐线体简</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2017-10-30T16:47:00Z</dcterms:created>
  <dcterms:modified xsi:type="dcterms:W3CDTF">2018-07-24T15:27:14Z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