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62" r:id="rId4"/>
    <p:sldId id="11565" r:id="rId5"/>
    <p:sldId id="11506" r:id="rId6"/>
    <p:sldId id="11519" r:id="rId7"/>
    <p:sldId id="11390" r:id="rId8"/>
    <p:sldId id="11405" r:id="rId9"/>
    <p:sldId id="260" r:id="rId10"/>
    <p:sldId id="11504" r:id="rId11"/>
    <p:sldId id="11462" r:id="rId12"/>
    <p:sldId id="11463" r:id="rId13"/>
    <p:sldId id="11393" r:id="rId14"/>
    <p:sldId id="263" r:id="rId15"/>
    <p:sldId id="596" r:id="rId16"/>
    <p:sldId id="11486" r:id="rId17"/>
    <p:sldId id="11505" r:id="rId18"/>
    <p:sldId id="11470" r:id="rId19"/>
    <p:sldId id="264" r:id="rId20"/>
    <p:sldId id="1413" r:id="rId21"/>
    <p:sldId id="11375" r:id="rId22"/>
    <p:sldId id="1433" r:id="rId23"/>
    <p:sldId id="663" r:id="rId24"/>
    <p:sldId id="261" r:id="rId25"/>
    <p:sldId id="34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00"/>
    <a:srgbClr val="FFA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6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7CDC8-1BA7-4B7D-B114-49D6819D2E6F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0218-5EC2-4A6C-97DF-061CB138C0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823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226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420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7296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851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8226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9873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32400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425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0022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062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149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931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238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9885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9202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7926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000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00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342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841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165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261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963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059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70218-5EC2-4A6C-97DF-061CB138C07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722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9C09A-C39E-4EC7-83A9-1E0527145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3EAD6ED-4B3D-4692-823F-3AF6C105C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D7B806-2CC9-4F97-9F9A-8F5F7C8DB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C2A-F0BE-468C-B041-7D463E05797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846083-27D8-4DEB-BFE2-050751582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3D047E-07DC-45DD-A27F-80642EEF7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3B7B7-22EB-417A-81EE-7D1AB7DC7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42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EC1450-8F24-4E50-A5B0-843541F65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B78A3ED-673A-44BB-97BA-DDE156DAD5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7D1F0F-17E4-46E8-992F-D85CA2A5C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C2A-F0BE-468C-B041-7D463E05797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B048C1-4017-4AD4-AAF9-BE4542866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F3FCAC-4453-492F-95AF-D08A846E9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3B7B7-22EB-417A-81EE-7D1AB7DC7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1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4D485EE-6230-4C15-82AB-498432EAD4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F139825-B012-4A8C-BA61-13D0BB550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84A2E1-362D-4ED2-AE1D-D0B8285ED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C2A-F0BE-468C-B041-7D463E05797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EC82EC-77B4-4914-83AD-413E706CD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E23516-48B1-4AD8-BD7D-16DDA97FA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3B7B7-22EB-417A-81EE-7D1AB7DC7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31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992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358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2447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E2A712-CF9F-486F-9F20-1E09F287A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723678-7800-4432-8E22-66F89F30B5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F11B38-A868-4617-BCFB-53CE8D3BE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C2A-F0BE-468C-B041-7D463E05797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A2B8BA-E235-4A60-9230-1F961BC3E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629334-0687-4824-89FA-DEAAB1509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3B7B7-22EB-417A-81EE-7D1AB7DC7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34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19C737-FF9F-4A35-AAFA-453B99295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1CC4F2F-03D8-4A60-A590-EEDF8DB950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420FC6-A8F6-4AB6-BE6F-F3E426902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C2A-F0BE-468C-B041-7D463E05797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CC6430-646C-4641-BEC3-3C61D249C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C7FC07-2AA9-4710-AE3B-43564F22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3B7B7-22EB-417A-81EE-7D1AB7DC7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33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09D3BE-0554-4230-B7A1-6D1805E5A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A4D5D5-7CC1-4C8F-99E1-1E30C6693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19FC73F-790A-43B6-9EB1-44FDE895A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E62FB1-835B-464D-B6F8-85D81706B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C2A-F0BE-468C-B041-7D463E05797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8869EE6-F09E-4079-97CB-4276EE2E1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123BB86-E372-4F4C-A8DB-0A120DC1B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3B7B7-22EB-417A-81EE-7D1AB7DC7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57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829985-BBD0-4F73-B195-D29D8A4C8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658FF3-D005-42AA-B153-BBB2AAB35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0CA8744-964A-4413-82C8-2D3C16F9E9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D7BCAFA-183B-482A-B2B3-44985D69BC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3C4EAC-F687-4276-9ABB-FF93287449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5CBDFD2-31CE-48FC-BBFE-BDBE1E3C2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C2A-F0BE-468C-B041-7D463E05797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15C95A6-AAEF-4FC2-B007-178A483B6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92325EC-981F-4168-A144-FA5673B7A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3B7B7-22EB-417A-81EE-7D1AB7DC7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4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29B626-18C4-49C0-BBB8-D4AFB925E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80C69B9-8E6B-4A69-8A14-7BE513247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C2A-F0BE-468C-B041-7D463E05797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7A7208F-8D67-44A0-A213-D429100C0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20EBD6-36C4-4533-9BB9-2754C5E72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3B7B7-22EB-417A-81EE-7D1AB7DC7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36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3C943FB-6F6B-44D8-821A-15BE37564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C2A-F0BE-468C-B041-7D463E05797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8069F2F-0DB0-44F9-AB9D-AE0794F13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82621C2-7FFD-4A62-8AA1-D0C8262D9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3B7B7-22EB-417A-81EE-7D1AB7DC7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2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41382A-9FEB-403E-9A1D-82B1BBD6D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921752-17A7-48EA-B21F-802FFC6C8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160DD55-2F0C-4813-9020-6CD195A3E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A85DCFD-2BFD-4FA0-A75B-61239532A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C2A-F0BE-468C-B041-7D463E05797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5E8E1F-26FC-4AB9-95EA-9A2F935A6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E3AB637-4018-4DC7-BA3E-F05A7F3BA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3B7B7-22EB-417A-81EE-7D1AB7DC7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26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493026-3CDC-41A0-9834-041C91F92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FE0333F-3336-45AA-9B0C-2EC8B4BE08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B25DC6-36BF-4F0B-8DF1-58101692FA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C0F8777-A0FE-4424-AAF4-73D0BB513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C2A-F0BE-468C-B041-7D463E05797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B3C9308-DD00-4E2A-A19F-FEE585428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42E036-E292-4471-939F-0F28CE499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3B7B7-22EB-417A-81EE-7D1AB7DC7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79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A9FBB49-8D4B-431E-A217-49F14D83C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8E1D7B-FF8F-48DB-8FEA-C0D6E9A9D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CDA6D0-5D2B-4895-8308-16A4537A1B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66C2A-F0BE-468C-B041-7D463E05797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0F7691-7971-4A36-8C08-0451BF5DAE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92D9DB-D26D-4739-A144-7A647279D5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3B7B7-22EB-417A-81EE-7D1AB7DC7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87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直角三角形 24">
            <a:extLst>
              <a:ext uri="{FF2B5EF4-FFF2-40B4-BE49-F238E27FC236}">
                <a16:creationId xmlns:a16="http://schemas.microsoft.com/office/drawing/2014/main" id="{C287D93E-0F53-4D18-BEF3-05E9D203619D}"/>
              </a:ext>
            </a:extLst>
          </p:cNvPr>
          <p:cNvSpPr/>
          <p:nvPr/>
        </p:nvSpPr>
        <p:spPr>
          <a:xfrm>
            <a:off x="-4" y="2596706"/>
            <a:ext cx="6161518" cy="4274042"/>
          </a:xfrm>
          <a:prstGeom prst="rtTriangl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EC2E2D8-E4FA-40F2-B0B0-C34CDF056912}"/>
              </a:ext>
            </a:extLst>
          </p:cNvPr>
          <p:cNvSpPr/>
          <p:nvPr/>
        </p:nvSpPr>
        <p:spPr>
          <a:xfrm>
            <a:off x="1759970" y="953729"/>
            <a:ext cx="8672056" cy="4950542"/>
          </a:xfrm>
          <a:prstGeom prst="rect">
            <a:avLst/>
          </a:prstGeom>
          <a:solidFill>
            <a:srgbClr val="FFD200"/>
          </a:solidFill>
          <a:ln w="1270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385F703-846F-480A-9FD6-1417C51ABE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033" y="-45033"/>
            <a:ext cx="3302617" cy="339268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4453A05-ECD5-49E6-A0BF-177C2E70907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 flipH="1" flipV="1">
            <a:off x="223074" y="-228602"/>
            <a:ext cx="6869050" cy="731520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FF93EDB-843D-40B2-A16B-9A620335635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>
            <a:off x="5099872" y="-228602"/>
            <a:ext cx="6869050" cy="731520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1DBE189-1D44-4D15-986B-4E0E2CC4C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10919259" y="4847840"/>
            <a:ext cx="1042219" cy="107064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09A8341-3F25-4AF2-86E2-556C543C96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02657" y="-1"/>
            <a:ext cx="1512138" cy="445822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EB9E764-BE93-49F2-9B34-94A1B0A430A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0" r="71736" b="74211"/>
          <a:stretch/>
        </p:blipFill>
        <p:spPr>
          <a:xfrm>
            <a:off x="287884" y="327544"/>
            <a:ext cx="2479153" cy="234872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B4F7C5D-37FC-4999-A006-08CAA5AD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18" b="62429"/>
          <a:stretch/>
        </p:blipFill>
        <p:spPr>
          <a:xfrm>
            <a:off x="8535555" y="904009"/>
            <a:ext cx="1841861" cy="260001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C15C71CF-0FBA-47FD-BFE7-FB66521F742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0" t="58475" r="10059" b="7932"/>
          <a:stretch/>
        </p:blipFill>
        <p:spPr>
          <a:xfrm flipH="1">
            <a:off x="1831990" y="2753629"/>
            <a:ext cx="2200789" cy="296989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9A35FA3-262B-4AF5-B357-A6AD9C95795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9" r="76561" b="5140"/>
          <a:stretch/>
        </p:blipFill>
        <p:spPr>
          <a:xfrm>
            <a:off x="-5" y="3061874"/>
            <a:ext cx="1102543" cy="380717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31719AFD-5482-4D72-85A3-C5D015BA80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0" t="85773" r="-1001" b="7933"/>
          <a:stretch/>
        </p:blipFill>
        <p:spPr>
          <a:xfrm rot="16200000" flipH="1">
            <a:off x="8487076" y="4159998"/>
            <a:ext cx="2932141" cy="55640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5DCD3AA-0145-449D-84A6-72948BBD9DB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7" y="5358581"/>
            <a:ext cx="1841861" cy="545691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09B1B85-F1F4-4DBA-8C3C-4CCB979D760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83408" y="4003799"/>
            <a:ext cx="8672056" cy="190636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6F6EF3CE-259C-49DA-8188-C6960B2080C4}"/>
              </a:ext>
            </a:extLst>
          </p:cNvPr>
          <p:cNvSpPr txBox="1"/>
          <p:nvPr/>
        </p:nvSpPr>
        <p:spPr>
          <a:xfrm>
            <a:off x="2517057" y="1644595"/>
            <a:ext cx="716524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孟菲斯风格</a:t>
            </a:r>
            <a:endParaRPr lang="en-US" altLang="zh-CN" sz="5500" spc="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zh-CN" altLang="en-US" sz="55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我的快乐寒假生活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6743385-FE96-4209-ABFA-0C44C08A7D53}"/>
              </a:ext>
            </a:extLst>
          </p:cNvPr>
          <p:cNvSpPr txBox="1"/>
          <p:nvPr/>
        </p:nvSpPr>
        <p:spPr>
          <a:xfrm>
            <a:off x="3728625" y="4164809"/>
            <a:ext cx="47347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汇报人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：小木头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SetoFont" panose="020006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汇报日期：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201X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年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295717F-40DA-4B11-9E77-B6FE531A0CA7}"/>
              </a:ext>
            </a:extLst>
          </p:cNvPr>
          <p:cNvSpPr txBox="1"/>
          <p:nvPr/>
        </p:nvSpPr>
        <p:spPr>
          <a:xfrm>
            <a:off x="2932384" y="1014672"/>
            <a:ext cx="456216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POWERPOINT</a:t>
            </a:r>
            <a:endParaRPr lang="zh-CN" altLang="en-US" sz="35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6047AEF-3675-4382-8A18-B430FEE05FAA}"/>
              </a:ext>
            </a:extLst>
          </p:cNvPr>
          <p:cNvSpPr txBox="1"/>
          <p:nvPr/>
        </p:nvSpPr>
        <p:spPr>
          <a:xfrm>
            <a:off x="2483443" y="3407684"/>
            <a:ext cx="7236542" cy="701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Please enter the title Please enter the title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Please enter the title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pic>
        <p:nvPicPr>
          <p:cNvPr id="2" name="背景音乐06--6.98">
            <a:hlinkClick r:id="" action="ppaction://media"/>
            <a:extLst>
              <a:ext uri="{FF2B5EF4-FFF2-40B4-BE49-F238E27FC236}">
                <a16:creationId xmlns:a16="http://schemas.microsoft.com/office/drawing/2014/main" id="{88A2CCB6-2D83-4266-A21C-F716BA4E9D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40096" y="-24920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5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>
            <a:extLst>
              <a:ext uri="{FF2B5EF4-FFF2-40B4-BE49-F238E27FC236}">
                <a16:creationId xmlns:a16="http://schemas.microsoft.com/office/drawing/2014/main" id="{4714BCD5-56C0-4B2E-9749-92B5019309BE}"/>
              </a:ext>
            </a:extLst>
          </p:cNvPr>
          <p:cNvSpPr/>
          <p:nvPr/>
        </p:nvSpPr>
        <p:spPr bwMode="auto">
          <a:xfrm>
            <a:off x="1603820" y="2329745"/>
            <a:ext cx="2337879" cy="1525911"/>
          </a:xfrm>
          <a:custGeom>
            <a:avLst/>
            <a:gdLst>
              <a:gd name="T0" fmla="*/ 1415010 w 331"/>
              <a:gd name="T1" fmla="*/ 0 h 216"/>
              <a:gd name="T2" fmla="*/ 1478606 w 331"/>
              <a:gd name="T3" fmla="*/ 264951 h 216"/>
              <a:gd name="T4" fmla="*/ 879744 w 331"/>
              <a:gd name="T5" fmla="*/ 863739 h 216"/>
              <a:gd name="T6" fmla="*/ 275582 w 331"/>
              <a:gd name="T7" fmla="*/ 264951 h 216"/>
              <a:gd name="T8" fmla="*/ 339178 w 331"/>
              <a:gd name="T9" fmla="*/ 0 h 216"/>
              <a:gd name="T10" fmla="*/ 42397 w 331"/>
              <a:gd name="T11" fmla="*/ 0 h 216"/>
              <a:gd name="T12" fmla="*/ 0 w 331"/>
              <a:gd name="T13" fmla="*/ 264951 h 216"/>
              <a:gd name="T14" fmla="*/ 879744 w 331"/>
              <a:gd name="T15" fmla="*/ 1144587 h 216"/>
              <a:gd name="T16" fmla="*/ 1754188 w 331"/>
              <a:gd name="T17" fmla="*/ 264951 h 216"/>
              <a:gd name="T18" fmla="*/ 1717090 w 331"/>
              <a:gd name="T19" fmla="*/ 0 h 216"/>
              <a:gd name="T20" fmla="*/ 1415010 w 331"/>
              <a:gd name="T21" fmla="*/ 0 h 2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31"/>
              <a:gd name="T34" fmla="*/ 0 h 216"/>
              <a:gd name="T35" fmla="*/ 331 w 331"/>
              <a:gd name="T36" fmla="*/ 216 h 21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31" h="216">
                <a:moveTo>
                  <a:pt x="267" y="0"/>
                </a:moveTo>
                <a:cubicBezTo>
                  <a:pt x="275" y="15"/>
                  <a:pt x="279" y="32"/>
                  <a:pt x="279" y="50"/>
                </a:cubicBezTo>
                <a:cubicBezTo>
                  <a:pt x="279" y="112"/>
                  <a:pt x="228" y="163"/>
                  <a:pt x="166" y="163"/>
                </a:cubicBezTo>
                <a:cubicBezTo>
                  <a:pt x="103" y="163"/>
                  <a:pt x="52" y="112"/>
                  <a:pt x="52" y="50"/>
                </a:cubicBezTo>
                <a:cubicBezTo>
                  <a:pt x="52" y="32"/>
                  <a:pt x="57" y="15"/>
                  <a:pt x="64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15"/>
                  <a:pt x="0" y="32"/>
                  <a:pt x="0" y="50"/>
                </a:cubicBezTo>
                <a:cubicBezTo>
                  <a:pt x="0" y="141"/>
                  <a:pt x="75" y="216"/>
                  <a:pt x="166" y="216"/>
                </a:cubicBezTo>
                <a:cubicBezTo>
                  <a:pt x="257" y="216"/>
                  <a:pt x="331" y="141"/>
                  <a:pt x="331" y="50"/>
                </a:cubicBezTo>
                <a:cubicBezTo>
                  <a:pt x="331" y="32"/>
                  <a:pt x="329" y="15"/>
                  <a:pt x="324" y="0"/>
                </a:cubicBezTo>
                <a:lnTo>
                  <a:pt x="267" y="0"/>
                </a:lnTo>
                <a:close/>
              </a:path>
            </a:pathLst>
          </a:custGeom>
          <a:solidFill>
            <a:srgbClr val="FFD200"/>
          </a:solidFill>
          <a:ln w="9525">
            <a:noFill/>
            <a:round/>
          </a:ln>
        </p:spPr>
        <p:txBody>
          <a:bodyPr/>
          <a:lstStyle/>
          <a:p>
            <a:endParaRPr lang="zh-CN" altLang="en-US" sz="2398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5EE33BF-515C-4EBF-8317-9552799C3182}"/>
              </a:ext>
            </a:extLst>
          </p:cNvPr>
          <p:cNvSpPr/>
          <p:nvPr/>
        </p:nvSpPr>
        <p:spPr bwMode="auto">
          <a:xfrm>
            <a:off x="2310000" y="2228158"/>
            <a:ext cx="1003801" cy="584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198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Arial" panose="020B0604020202020204" pitchFamily="34" charset="0"/>
              </a:rPr>
              <a:t>71%</a:t>
            </a:r>
            <a:endParaRPr lang="zh-CN" altLang="en-US" sz="3198" dirty="0">
              <a:solidFill>
                <a:schemeClr val="tx1">
                  <a:lumMod val="65000"/>
                  <a:lumOff val="3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EEFE61E-567D-4B85-AAC4-3A8FB138581B}"/>
              </a:ext>
            </a:extLst>
          </p:cNvPr>
          <p:cNvSpPr/>
          <p:nvPr/>
        </p:nvSpPr>
        <p:spPr bwMode="auto">
          <a:xfrm>
            <a:off x="2101771" y="2903284"/>
            <a:ext cx="12686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TEXT 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" name="Freeform 15">
            <a:extLst>
              <a:ext uri="{FF2B5EF4-FFF2-40B4-BE49-F238E27FC236}">
                <a16:creationId xmlns:a16="http://schemas.microsoft.com/office/drawing/2014/main" id="{95D5446C-8878-44EF-BC4C-92160B97C16F}"/>
              </a:ext>
            </a:extLst>
          </p:cNvPr>
          <p:cNvSpPr/>
          <p:nvPr/>
        </p:nvSpPr>
        <p:spPr bwMode="auto">
          <a:xfrm>
            <a:off x="4929740" y="3051431"/>
            <a:ext cx="2217281" cy="804225"/>
          </a:xfrm>
          <a:custGeom>
            <a:avLst/>
            <a:gdLst>
              <a:gd name="T0" fmla="*/ 1366989 w 314"/>
              <a:gd name="T1" fmla="*/ 0 h 114"/>
              <a:gd name="T2" fmla="*/ 831850 w 314"/>
              <a:gd name="T3" fmla="*/ 322792 h 114"/>
              <a:gd name="T4" fmla="*/ 296711 w 314"/>
              <a:gd name="T5" fmla="*/ 0 h 114"/>
              <a:gd name="T6" fmla="*/ 0 w 314"/>
              <a:gd name="T7" fmla="*/ 0 h 114"/>
              <a:gd name="T8" fmla="*/ 831850 w 314"/>
              <a:gd name="T9" fmla="*/ 603250 h 114"/>
              <a:gd name="T10" fmla="*/ 1663700 w 314"/>
              <a:gd name="T11" fmla="*/ 0 h 114"/>
              <a:gd name="T12" fmla="*/ 1366989 w 314"/>
              <a:gd name="T13" fmla="*/ 0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4"/>
              <a:gd name="T22" fmla="*/ 0 h 114"/>
              <a:gd name="T23" fmla="*/ 314 w 314"/>
              <a:gd name="T24" fmla="*/ 114 h 1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4" h="114">
                <a:moveTo>
                  <a:pt x="258" y="0"/>
                </a:moveTo>
                <a:cubicBezTo>
                  <a:pt x="239" y="37"/>
                  <a:pt x="201" y="61"/>
                  <a:pt x="157" y="61"/>
                </a:cubicBezTo>
                <a:cubicBezTo>
                  <a:pt x="113" y="61"/>
                  <a:pt x="75" y="37"/>
                  <a:pt x="56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66"/>
                  <a:pt x="84" y="114"/>
                  <a:pt x="157" y="114"/>
                </a:cubicBezTo>
                <a:cubicBezTo>
                  <a:pt x="230" y="114"/>
                  <a:pt x="292" y="66"/>
                  <a:pt x="314" y="0"/>
                </a:cubicBezTo>
                <a:lnTo>
                  <a:pt x="258" y="0"/>
                </a:lnTo>
                <a:close/>
              </a:path>
            </a:pathLst>
          </a:custGeom>
          <a:solidFill>
            <a:srgbClr val="FFD200"/>
          </a:solidFill>
          <a:ln w="9525">
            <a:noFill/>
            <a:round/>
          </a:ln>
        </p:spPr>
        <p:txBody>
          <a:bodyPr/>
          <a:lstStyle/>
          <a:p>
            <a:endParaRPr lang="zh-CN" altLang="en-US" sz="2398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EC052F-4F34-41CB-9C4D-C30E8E545BF2}"/>
              </a:ext>
            </a:extLst>
          </p:cNvPr>
          <p:cNvSpPr/>
          <p:nvPr/>
        </p:nvSpPr>
        <p:spPr bwMode="auto">
          <a:xfrm>
            <a:off x="5539652" y="2228158"/>
            <a:ext cx="1003800" cy="584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198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Arial" panose="020B0604020202020204" pitchFamily="34" charset="0"/>
              </a:rPr>
              <a:t>35%</a:t>
            </a:r>
            <a:endParaRPr lang="zh-CN" altLang="en-US" sz="3198" dirty="0">
              <a:solidFill>
                <a:schemeClr val="tx1">
                  <a:lumMod val="65000"/>
                  <a:lumOff val="3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D5CF69C-9CA9-4569-AA3D-412CAF6D8334}"/>
              </a:ext>
            </a:extLst>
          </p:cNvPr>
          <p:cNvSpPr/>
          <p:nvPr/>
        </p:nvSpPr>
        <p:spPr bwMode="auto">
          <a:xfrm>
            <a:off x="5370566" y="2903284"/>
            <a:ext cx="12686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TEXT 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" name="Freeform 20">
            <a:extLst>
              <a:ext uri="{FF2B5EF4-FFF2-40B4-BE49-F238E27FC236}">
                <a16:creationId xmlns:a16="http://schemas.microsoft.com/office/drawing/2014/main" id="{771EFA18-D452-4DF0-A2F9-825614EEC9D3}"/>
              </a:ext>
            </a:extLst>
          </p:cNvPr>
          <p:cNvSpPr/>
          <p:nvPr/>
        </p:nvSpPr>
        <p:spPr bwMode="auto">
          <a:xfrm>
            <a:off x="8346642" y="3354074"/>
            <a:ext cx="1906270" cy="501582"/>
          </a:xfrm>
          <a:custGeom>
            <a:avLst/>
            <a:gdLst>
              <a:gd name="T0" fmla="*/ 1038319 w 270"/>
              <a:gd name="T1" fmla="*/ 0 h 71"/>
              <a:gd name="T2" fmla="*/ 715169 w 270"/>
              <a:gd name="T3" fmla="*/ 95384 h 71"/>
              <a:gd name="T4" fmla="*/ 392019 w 270"/>
              <a:gd name="T5" fmla="*/ 0 h 71"/>
              <a:gd name="T6" fmla="*/ 0 w 270"/>
              <a:gd name="T7" fmla="*/ 0 h 71"/>
              <a:gd name="T8" fmla="*/ 715169 w 270"/>
              <a:gd name="T9" fmla="*/ 376237 h 71"/>
              <a:gd name="T10" fmla="*/ 1430338 w 270"/>
              <a:gd name="T11" fmla="*/ 0 h 71"/>
              <a:gd name="T12" fmla="*/ 1038319 w 270"/>
              <a:gd name="T13" fmla="*/ 0 h 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0"/>
              <a:gd name="T22" fmla="*/ 0 h 71"/>
              <a:gd name="T23" fmla="*/ 270 w 270"/>
              <a:gd name="T24" fmla="*/ 71 h 7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0" h="71">
                <a:moveTo>
                  <a:pt x="196" y="0"/>
                </a:moveTo>
                <a:cubicBezTo>
                  <a:pt x="178" y="12"/>
                  <a:pt x="157" y="18"/>
                  <a:pt x="135" y="18"/>
                </a:cubicBezTo>
                <a:cubicBezTo>
                  <a:pt x="112" y="18"/>
                  <a:pt x="91" y="12"/>
                  <a:pt x="74" y="0"/>
                </a:cubicBezTo>
                <a:cubicBezTo>
                  <a:pt x="0" y="0"/>
                  <a:pt x="0" y="0"/>
                  <a:pt x="0" y="0"/>
                </a:cubicBezTo>
                <a:cubicBezTo>
                  <a:pt x="30" y="43"/>
                  <a:pt x="79" y="71"/>
                  <a:pt x="135" y="71"/>
                </a:cubicBezTo>
                <a:cubicBezTo>
                  <a:pt x="191" y="71"/>
                  <a:pt x="240" y="43"/>
                  <a:pt x="270" y="0"/>
                </a:cubicBezTo>
                <a:lnTo>
                  <a:pt x="196" y="0"/>
                </a:lnTo>
                <a:close/>
              </a:path>
            </a:pathLst>
          </a:custGeom>
          <a:solidFill>
            <a:srgbClr val="FFD200"/>
          </a:solidFill>
          <a:ln w="9525">
            <a:noFill/>
            <a:round/>
          </a:ln>
        </p:spPr>
        <p:txBody>
          <a:bodyPr/>
          <a:lstStyle/>
          <a:p>
            <a:endParaRPr lang="zh-CN" altLang="en-US" sz="2398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281FDAB-8AC6-4A90-ACF6-879377501B89}"/>
              </a:ext>
            </a:extLst>
          </p:cNvPr>
          <p:cNvSpPr/>
          <p:nvPr/>
        </p:nvSpPr>
        <p:spPr bwMode="auto">
          <a:xfrm>
            <a:off x="8827496" y="2228158"/>
            <a:ext cx="1003800" cy="584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198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Arial" panose="020B0604020202020204" pitchFamily="34" charset="0"/>
              </a:rPr>
              <a:t>18%</a:t>
            </a:r>
            <a:endParaRPr lang="zh-CN" altLang="en-US" sz="3198" dirty="0">
              <a:solidFill>
                <a:schemeClr val="tx1">
                  <a:lumMod val="65000"/>
                  <a:lumOff val="3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CF0FB6C-3C05-4B5A-B42C-9C33B5924773}"/>
              </a:ext>
            </a:extLst>
          </p:cNvPr>
          <p:cNvSpPr/>
          <p:nvPr/>
        </p:nvSpPr>
        <p:spPr bwMode="auto">
          <a:xfrm>
            <a:off x="8620324" y="2903284"/>
            <a:ext cx="12686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TEXT 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8BBA699-C779-4643-8980-4652F60F4991}"/>
              </a:ext>
            </a:extLst>
          </p:cNvPr>
          <p:cNvSpPr txBox="1">
            <a:spLocks/>
          </p:cNvSpPr>
          <p:nvPr/>
        </p:nvSpPr>
        <p:spPr>
          <a:xfrm>
            <a:off x="1224395" y="411624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16C3B9B-F558-4801-86CD-229390B4B352}"/>
              </a:ext>
            </a:extLst>
          </p:cNvPr>
          <p:cNvSpPr txBox="1">
            <a:spLocks/>
          </p:cNvSpPr>
          <p:nvPr/>
        </p:nvSpPr>
        <p:spPr>
          <a:xfrm>
            <a:off x="1224395" y="4429195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8503B34-73FF-40B1-8C78-33C3E064ECB5}"/>
              </a:ext>
            </a:extLst>
          </p:cNvPr>
          <p:cNvSpPr txBox="1">
            <a:spLocks/>
          </p:cNvSpPr>
          <p:nvPr/>
        </p:nvSpPr>
        <p:spPr>
          <a:xfrm>
            <a:off x="4461581" y="411624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EE4E796-F59D-4FDF-AFAA-98509B8713DD}"/>
              </a:ext>
            </a:extLst>
          </p:cNvPr>
          <p:cNvSpPr txBox="1">
            <a:spLocks/>
          </p:cNvSpPr>
          <p:nvPr/>
        </p:nvSpPr>
        <p:spPr>
          <a:xfrm>
            <a:off x="4461581" y="4429195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E2CAA17-57F9-41C8-9A2C-2AE09E6B706B}"/>
              </a:ext>
            </a:extLst>
          </p:cNvPr>
          <p:cNvSpPr txBox="1">
            <a:spLocks/>
          </p:cNvSpPr>
          <p:nvPr/>
        </p:nvSpPr>
        <p:spPr>
          <a:xfrm>
            <a:off x="7782848" y="411624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BECB877-7A4A-439C-99B0-60B3AB1073EB}"/>
              </a:ext>
            </a:extLst>
          </p:cNvPr>
          <p:cNvSpPr txBox="1">
            <a:spLocks/>
          </p:cNvSpPr>
          <p:nvPr/>
        </p:nvSpPr>
        <p:spPr>
          <a:xfrm>
            <a:off x="7782848" y="4429195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1CE97A1-C4E4-462B-9A79-350D05EAC324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</a:p>
        </p:txBody>
      </p:sp>
    </p:spTree>
    <p:extLst>
      <p:ext uri="{BB962C8B-B14F-4D97-AF65-F5344CB8AC3E}">
        <p14:creationId xmlns:p14="http://schemas.microsoft.com/office/powerpoint/2010/main" val="171667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prism dir="u" isContent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6">
            <a:extLst>
              <a:ext uri="{FF2B5EF4-FFF2-40B4-BE49-F238E27FC236}">
                <a16:creationId xmlns:a16="http://schemas.microsoft.com/office/drawing/2014/main" id="{03311AF0-F864-4A83-B160-62837B550837}"/>
              </a:ext>
            </a:extLst>
          </p:cNvPr>
          <p:cNvSpPr/>
          <p:nvPr/>
        </p:nvSpPr>
        <p:spPr>
          <a:xfrm flipH="1">
            <a:off x="7088308" y="1947075"/>
            <a:ext cx="3892794" cy="2232659"/>
          </a:xfrm>
          <a:custGeom>
            <a:avLst/>
            <a:gdLst>
              <a:gd name="connsiteX0" fmla="*/ 2410778 w 3892794"/>
              <a:gd name="connsiteY0" fmla="*/ 0 h 2232659"/>
              <a:gd name="connsiteX1" fmla="*/ 1784177 w 3892794"/>
              <a:gd name="connsiteY1" fmla="*/ 0 h 2232659"/>
              <a:gd name="connsiteX2" fmla="*/ 0 w 3892794"/>
              <a:gd name="connsiteY2" fmla="*/ 0 h 2232659"/>
              <a:gd name="connsiteX3" fmla="*/ 1482016 w 3892794"/>
              <a:gd name="connsiteY3" fmla="*/ 2232659 h 2232659"/>
              <a:gd name="connsiteX4" fmla="*/ 3266193 w 3892794"/>
              <a:gd name="connsiteY4" fmla="*/ 2232659 h 2232659"/>
              <a:gd name="connsiteX5" fmla="*/ 3428050 w 3892794"/>
              <a:gd name="connsiteY5" fmla="*/ 2232659 h 2232659"/>
              <a:gd name="connsiteX6" fmla="*/ 3892794 w 3892794"/>
              <a:gd name="connsiteY6" fmla="*/ 2232659 h 2232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92794" h="2232659">
                <a:moveTo>
                  <a:pt x="2410778" y="0"/>
                </a:moveTo>
                <a:lnTo>
                  <a:pt x="1784177" y="0"/>
                </a:lnTo>
                <a:lnTo>
                  <a:pt x="0" y="0"/>
                </a:lnTo>
                <a:lnTo>
                  <a:pt x="1482016" y="2232659"/>
                </a:lnTo>
                <a:lnTo>
                  <a:pt x="3266193" y="2232659"/>
                </a:lnTo>
                <a:lnTo>
                  <a:pt x="3428050" y="2232659"/>
                </a:lnTo>
                <a:lnTo>
                  <a:pt x="3892794" y="2232659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254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5DFC5F1B-E63D-4FB4-92AA-42207B846D93}"/>
              </a:ext>
            </a:extLst>
          </p:cNvPr>
          <p:cNvSpPr/>
          <p:nvPr/>
        </p:nvSpPr>
        <p:spPr>
          <a:xfrm>
            <a:off x="4836378" y="1947075"/>
            <a:ext cx="3428050" cy="2232659"/>
          </a:xfrm>
          <a:custGeom>
            <a:avLst/>
            <a:gdLst>
              <a:gd name="connsiteX0" fmla="*/ 0 w 3428050"/>
              <a:gd name="connsiteY0" fmla="*/ 0 h 2232659"/>
              <a:gd name="connsiteX1" fmla="*/ 3428050 w 3428050"/>
              <a:gd name="connsiteY1" fmla="*/ 0 h 2232659"/>
              <a:gd name="connsiteX2" fmla="*/ 1946034 w 3428050"/>
              <a:gd name="connsiteY2" fmla="*/ 2232659 h 2232659"/>
              <a:gd name="connsiteX3" fmla="*/ 0 w 3428050"/>
              <a:gd name="connsiteY3" fmla="*/ 2232659 h 2232659"/>
              <a:gd name="connsiteX4" fmla="*/ 0 w 3428050"/>
              <a:gd name="connsiteY4" fmla="*/ 0 h 2232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8050" h="2232659">
                <a:moveTo>
                  <a:pt x="0" y="0"/>
                </a:moveTo>
                <a:lnTo>
                  <a:pt x="3428050" y="0"/>
                </a:lnTo>
                <a:lnTo>
                  <a:pt x="1946034" y="2232659"/>
                </a:lnTo>
                <a:lnTo>
                  <a:pt x="0" y="2232659"/>
                </a:lnTo>
                <a:lnTo>
                  <a:pt x="0" y="0"/>
                </a:lnTo>
                <a:close/>
              </a:path>
            </a:pathLst>
          </a:cu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FE49A5F4-D544-43B5-B314-D456EFF43BAE}"/>
              </a:ext>
            </a:extLst>
          </p:cNvPr>
          <p:cNvSpPr/>
          <p:nvPr/>
        </p:nvSpPr>
        <p:spPr>
          <a:xfrm>
            <a:off x="3833729" y="2105374"/>
            <a:ext cx="4107943" cy="2746538"/>
          </a:xfrm>
          <a:custGeom>
            <a:avLst/>
            <a:gdLst>
              <a:gd name="connsiteX0" fmla="*/ 0 w 4107943"/>
              <a:gd name="connsiteY0" fmla="*/ 0 h 2746538"/>
              <a:gd name="connsiteX1" fmla="*/ 914400 w 4107943"/>
              <a:gd name="connsiteY1" fmla="*/ 0 h 2746538"/>
              <a:gd name="connsiteX2" fmla="*/ 914400 w 4107943"/>
              <a:gd name="connsiteY2" fmla="*/ 1 h 2746538"/>
              <a:gd name="connsiteX3" fmla="*/ 4107943 w 4107943"/>
              <a:gd name="connsiteY3" fmla="*/ 1 h 2746538"/>
              <a:gd name="connsiteX4" fmla="*/ 2284819 w 4107943"/>
              <a:gd name="connsiteY4" fmla="*/ 2746538 h 2746538"/>
              <a:gd name="connsiteX5" fmla="*/ 511158 w 4107943"/>
              <a:gd name="connsiteY5" fmla="*/ 2746538 h 2746538"/>
              <a:gd name="connsiteX6" fmla="*/ 511158 w 4107943"/>
              <a:gd name="connsiteY6" fmla="*/ 2746537 h 2746538"/>
              <a:gd name="connsiteX7" fmla="*/ 0 w 4107943"/>
              <a:gd name="connsiteY7" fmla="*/ 2746537 h 2746538"/>
              <a:gd name="connsiteX0-1" fmla="*/ 0 w 4107943"/>
              <a:gd name="connsiteY0-2" fmla="*/ 0 h 2746538"/>
              <a:gd name="connsiteX1-3" fmla="*/ 914400 w 4107943"/>
              <a:gd name="connsiteY1-4" fmla="*/ 0 h 2746538"/>
              <a:gd name="connsiteX2-5" fmla="*/ 4107943 w 4107943"/>
              <a:gd name="connsiteY2-6" fmla="*/ 1 h 2746538"/>
              <a:gd name="connsiteX3-7" fmla="*/ 2284819 w 4107943"/>
              <a:gd name="connsiteY3-8" fmla="*/ 2746538 h 2746538"/>
              <a:gd name="connsiteX4-9" fmla="*/ 511158 w 4107943"/>
              <a:gd name="connsiteY4-10" fmla="*/ 2746538 h 2746538"/>
              <a:gd name="connsiteX5-11" fmla="*/ 511158 w 4107943"/>
              <a:gd name="connsiteY5-12" fmla="*/ 2746537 h 2746538"/>
              <a:gd name="connsiteX6-13" fmla="*/ 0 w 4107943"/>
              <a:gd name="connsiteY6-14" fmla="*/ 2746537 h 2746538"/>
              <a:gd name="connsiteX7-15" fmla="*/ 0 w 4107943"/>
              <a:gd name="connsiteY7-16" fmla="*/ 0 h 2746538"/>
              <a:gd name="connsiteX0-17" fmla="*/ 0 w 4107943"/>
              <a:gd name="connsiteY0-18" fmla="*/ 0 h 2746538"/>
              <a:gd name="connsiteX1-19" fmla="*/ 914400 w 4107943"/>
              <a:gd name="connsiteY1-20" fmla="*/ 0 h 2746538"/>
              <a:gd name="connsiteX2-21" fmla="*/ 4107943 w 4107943"/>
              <a:gd name="connsiteY2-22" fmla="*/ 1 h 2746538"/>
              <a:gd name="connsiteX3-23" fmla="*/ 2284819 w 4107943"/>
              <a:gd name="connsiteY3-24" fmla="*/ 2746538 h 2746538"/>
              <a:gd name="connsiteX4-25" fmla="*/ 511158 w 4107943"/>
              <a:gd name="connsiteY4-26" fmla="*/ 2746538 h 2746538"/>
              <a:gd name="connsiteX5-27" fmla="*/ 0 w 4107943"/>
              <a:gd name="connsiteY5-28" fmla="*/ 2746537 h 2746538"/>
              <a:gd name="connsiteX6-29" fmla="*/ 0 w 4107943"/>
              <a:gd name="connsiteY6-30" fmla="*/ 0 h 27465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4107943" h="2746538">
                <a:moveTo>
                  <a:pt x="0" y="0"/>
                </a:moveTo>
                <a:lnTo>
                  <a:pt x="914400" y="0"/>
                </a:lnTo>
                <a:lnTo>
                  <a:pt x="4107943" y="1"/>
                </a:lnTo>
                <a:lnTo>
                  <a:pt x="2284819" y="2746538"/>
                </a:lnTo>
                <a:lnTo>
                  <a:pt x="511158" y="2746538"/>
                </a:lnTo>
                <a:lnTo>
                  <a:pt x="0" y="274653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254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2C5225-E464-4802-AD56-3E3814DD488A}"/>
              </a:ext>
            </a:extLst>
          </p:cNvPr>
          <p:cNvSpPr txBox="1">
            <a:spLocks/>
          </p:cNvSpPr>
          <p:nvPr/>
        </p:nvSpPr>
        <p:spPr>
          <a:xfrm>
            <a:off x="1090580" y="210537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9F456B-08B4-481D-AB2F-265CC9E92131}"/>
              </a:ext>
            </a:extLst>
          </p:cNvPr>
          <p:cNvSpPr txBox="1">
            <a:spLocks/>
          </p:cNvSpPr>
          <p:nvPr/>
        </p:nvSpPr>
        <p:spPr>
          <a:xfrm>
            <a:off x="1090580" y="2544106"/>
            <a:ext cx="3107460" cy="1434488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0F82BE3-8960-47CA-8B71-2B286BD27B42}"/>
              </a:ext>
            </a:extLst>
          </p:cNvPr>
          <p:cNvCxnSpPr/>
          <p:nvPr/>
        </p:nvCxnSpPr>
        <p:spPr>
          <a:xfrm>
            <a:off x="903250" y="2105374"/>
            <a:ext cx="0" cy="438732"/>
          </a:xfrm>
          <a:prstGeom prst="line">
            <a:avLst/>
          </a:prstGeom>
          <a:ln w="1270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2522C4AF-8816-47E5-96E8-8BD05916FE54}"/>
              </a:ext>
            </a:extLst>
          </p:cNvPr>
          <p:cNvSpPr txBox="1">
            <a:spLocks/>
          </p:cNvSpPr>
          <p:nvPr/>
        </p:nvSpPr>
        <p:spPr>
          <a:xfrm>
            <a:off x="6896764" y="433803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027F1AE-D009-47E4-82B4-4573E3182AA4}"/>
              </a:ext>
            </a:extLst>
          </p:cNvPr>
          <p:cNvSpPr txBox="1">
            <a:spLocks/>
          </p:cNvSpPr>
          <p:nvPr/>
        </p:nvSpPr>
        <p:spPr>
          <a:xfrm>
            <a:off x="6896764" y="4684436"/>
            <a:ext cx="5129246" cy="768509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57768F2-4EF9-4290-9240-9E9AF15F8A7A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</a:p>
        </p:txBody>
      </p:sp>
    </p:spTree>
    <p:extLst>
      <p:ext uri="{BB962C8B-B14F-4D97-AF65-F5344CB8AC3E}">
        <p14:creationId xmlns:p14="http://schemas.microsoft.com/office/powerpoint/2010/main" val="46497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prism dir="u" isContent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3">
            <a:extLst>
              <a:ext uri="{FF2B5EF4-FFF2-40B4-BE49-F238E27FC236}">
                <a16:creationId xmlns:a16="http://schemas.microsoft.com/office/drawing/2014/main" id="{2BE90811-C8E6-4F94-A2B8-723879B29A5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405220" y="1660132"/>
            <a:ext cx="7292701" cy="3980587"/>
            <a:chOff x="3417375" y="1600277"/>
            <a:chExt cx="8280546" cy="451978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7E43506-A34C-45D0-B56F-A0B7EC7EA468}"/>
                </a:ext>
              </a:extLst>
            </p:cNvPr>
            <p:cNvSpPr/>
            <p:nvPr/>
          </p:nvSpPr>
          <p:spPr>
            <a:xfrm>
              <a:off x="3505979" y="1795172"/>
              <a:ext cx="6840498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D1475C8-7441-4F6E-BE29-9C214120D019}"/>
                </a:ext>
              </a:extLst>
            </p:cNvPr>
            <p:cNvSpPr/>
            <p:nvPr/>
          </p:nvSpPr>
          <p:spPr>
            <a:xfrm>
              <a:off x="3505979" y="2739969"/>
              <a:ext cx="4763368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DCE4716-C2C6-4BCF-BCB7-8E3742A5EF85}"/>
                </a:ext>
              </a:extLst>
            </p:cNvPr>
            <p:cNvSpPr/>
            <p:nvPr/>
          </p:nvSpPr>
          <p:spPr>
            <a:xfrm>
              <a:off x="3505980" y="3684758"/>
              <a:ext cx="2853800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1698979-9528-4873-A216-98F68D040B51}"/>
                </a:ext>
              </a:extLst>
            </p:cNvPr>
            <p:cNvSpPr/>
            <p:nvPr/>
          </p:nvSpPr>
          <p:spPr>
            <a:xfrm>
              <a:off x="3505980" y="4609344"/>
              <a:ext cx="1192874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0746EAE-5FB7-4D26-9292-EEB263D0E247}"/>
                </a:ext>
              </a:extLst>
            </p:cNvPr>
            <p:cNvGrpSpPr/>
            <p:nvPr/>
          </p:nvGrpSpPr>
          <p:grpSpPr>
            <a:xfrm>
              <a:off x="3417375" y="5198087"/>
              <a:ext cx="6929101" cy="171700"/>
              <a:chOff x="3649523" y="6019286"/>
              <a:chExt cx="6636028" cy="171700"/>
            </a:xfrm>
          </p:grpSpPr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DB31B3CE-8CD1-4577-8A3E-A69328423D2D}"/>
                  </a:ext>
                </a:extLst>
              </p:cNvPr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D6ED892F-3783-4224-99DB-6C28E8AE9E6B}"/>
                  </a:ext>
                </a:extLst>
              </p:cNvPr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F5204E36-F0B7-452A-A9E6-B1A3A27068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44EF8281-E505-4EA9-A439-D8955AF8A8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</p:grp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05BCB67-763A-4B1E-AE93-6902AD0C2A33}"/>
                </a:ext>
              </a:extLst>
            </p:cNvPr>
            <p:cNvCxnSpPr/>
            <p:nvPr/>
          </p:nvCxnSpPr>
          <p:spPr>
            <a:xfrm>
              <a:off x="3507280" y="4734880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0D5E8AA-6363-42EA-AC04-B959C8177606}"/>
                </a:ext>
              </a:extLst>
            </p:cNvPr>
            <p:cNvGrpSpPr/>
            <p:nvPr/>
          </p:nvGrpSpPr>
          <p:grpSpPr>
            <a:xfrm>
              <a:off x="3417375" y="4296448"/>
              <a:ext cx="6929101" cy="171700"/>
              <a:chOff x="3649523" y="5117648"/>
              <a:chExt cx="6636028" cy="171700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F4CA4B73-F03C-4CE2-A21A-801F02BAC84B}"/>
                  </a:ext>
                </a:extLst>
              </p:cNvPr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914DE6F8-EC39-4043-86A4-1F165791F3EB}"/>
                  </a:ext>
                </a:extLst>
              </p:cNvPr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D73033D5-B0EF-4AB0-8EB4-2877DF3D45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B1BB8673-062C-42EF-9B35-4E9A80812F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B12D3C66-F7E0-4A22-8860-B12A6B53DDCF}"/>
                </a:ext>
              </a:extLst>
            </p:cNvPr>
            <p:cNvCxnSpPr/>
            <p:nvPr/>
          </p:nvCxnSpPr>
          <p:spPr>
            <a:xfrm>
              <a:off x="3507280" y="3793423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806C9A5-D814-41FF-99A8-B1D95A31F63A}"/>
                </a:ext>
              </a:extLst>
            </p:cNvPr>
            <p:cNvGrpSpPr/>
            <p:nvPr/>
          </p:nvGrpSpPr>
          <p:grpSpPr>
            <a:xfrm>
              <a:off x="3417375" y="3401752"/>
              <a:ext cx="6929101" cy="171700"/>
              <a:chOff x="3649523" y="4222952"/>
              <a:chExt cx="6636028" cy="171700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C2672502-824C-4413-9228-229720C89855}"/>
                  </a:ext>
                </a:extLst>
              </p:cNvPr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34EF4610-4E47-4D8C-8C42-91D2C0F35FC1}"/>
                  </a:ext>
                </a:extLst>
              </p:cNvPr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3AEAB2A2-0968-4F62-A281-59C93E2231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FE4D2F9F-92FA-4668-831B-78340762DE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684AB6EC-9AB4-48A0-A377-D0EFFCD031FB}"/>
                </a:ext>
              </a:extLst>
            </p:cNvPr>
            <p:cNvCxnSpPr/>
            <p:nvPr/>
          </p:nvCxnSpPr>
          <p:spPr>
            <a:xfrm>
              <a:off x="3507280" y="2850892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88DF03F-24A4-4FF5-8FC2-725AE395EA5F}"/>
                </a:ext>
              </a:extLst>
            </p:cNvPr>
            <p:cNvGrpSpPr/>
            <p:nvPr/>
          </p:nvGrpSpPr>
          <p:grpSpPr>
            <a:xfrm>
              <a:off x="3417375" y="2499087"/>
              <a:ext cx="6929101" cy="171700"/>
              <a:chOff x="3649523" y="3320286"/>
              <a:chExt cx="6636028" cy="171700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0EB4A242-184E-435C-A867-AABAB71997BE}"/>
                  </a:ext>
                </a:extLst>
              </p:cNvPr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261773A0-FFF9-44FF-909A-09F7ED88A1BD}"/>
                  </a:ext>
                </a:extLst>
              </p:cNvPr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8A95917C-214C-406F-8088-3305E6B58D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E566EF20-5288-4A3C-A3F3-54A668E829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</p:grp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2A162F7-F6B9-4A6C-A10E-E85022D3F580}"/>
                </a:ext>
              </a:extLst>
            </p:cNvPr>
            <p:cNvCxnSpPr/>
            <p:nvPr/>
          </p:nvCxnSpPr>
          <p:spPr>
            <a:xfrm>
              <a:off x="3507280" y="1912387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F2A9861-D1EB-4F0B-8034-4956CD93AC26}"/>
                </a:ext>
              </a:extLst>
            </p:cNvPr>
            <p:cNvGrpSpPr/>
            <p:nvPr/>
          </p:nvGrpSpPr>
          <p:grpSpPr>
            <a:xfrm>
              <a:off x="3417375" y="1600277"/>
              <a:ext cx="6929101" cy="171700"/>
              <a:chOff x="3649523" y="2421476"/>
              <a:chExt cx="6636028" cy="171700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B17C66A6-28EE-4639-81CC-55D00131C8BC}"/>
                  </a:ext>
                </a:extLst>
              </p:cNvPr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BF32DF1A-630C-4095-89D1-BE8CC499D0CF}"/>
                  </a:ext>
                </a:extLst>
              </p:cNvPr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9FFE6877-9D5F-4A25-B5DA-2D7F31F4CD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AF533F6-F8F0-4872-A0DB-467AD0EB33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</p:grp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BCBAF44-76BF-4AE4-9A73-E2E334FCD458}"/>
                </a:ext>
              </a:extLst>
            </p:cNvPr>
            <p:cNvSpPr txBox="1"/>
            <p:nvPr/>
          </p:nvSpPr>
          <p:spPr>
            <a:xfrm>
              <a:off x="4222326" y="5735651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关键词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3BE1265-830F-45D9-A781-68FC1F862CFD}"/>
                </a:ext>
              </a:extLst>
            </p:cNvPr>
            <p:cNvSpPr txBox="1"/>
            <p:nvPr/>
          </p:nvSpPr>
          <p:spPr>
            <a:xfrm>
              <a:off x="5873390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关键词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868AC1D-310E-490B-B357-B1E1EAB8461C}"/>
                </a:ext>
              </a:extLst>
            </p:cNvPr>
            <p:cNvSpPr txBox="1"/>
            <p:nvPr/>
          </p:nvSpPr>
          <p:spPr>
            <a:xfrm>
              <a:off x="7790041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关键词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7D006F7-1D3D-4B18-9DC8-BCFD77956CC4}"/>
                </a:ext>
              </a:extLst>
            </p:cNvPr>
            <p:cNvSpPr txBox="1"/>
            <p:nvPr/>
          </p:nvSpPr>
          <p:spPr>
            <a:xfrm>
              <a:off x="9892168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关键词</a:t>
              </a: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6AC06AF-1A58-4FF5-84D9-377A5F578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7436" y="2507007"/>
              <a:ext cx="1903821" cy="3090180"/>
            </a:xfrm>
            <a:custGeom>
              <a:avLst/>
              <a:gdLst>
                <a:gd name="T0" fmla="*/ 222 w 369"/>
                <a:gd name="T1" fmla="*/ 571 h 600"/>
                <a:gd name="T2" fmla="*/ 236 w 369"/>
                <a:gd name="T3" fmla="*/ 582 h 600"/>
                <a:gd name="T4" fmla="*/ 249 w 369"/>
                <a:gd name="T5" fmla="*/ 595 h 600"/>
                <a:gd name="T6" fmla="*/ 207 w 369"/>
                <a:gd name="T7" fmla="*/ 574 h 600"/>
                <a:gd name="T8" fmla="*/ 199 w 369"/>
                <a:gd name="T9" fmla="*/ 569 h 600"/>
                <a:gd name="T10" fmla="*/ 203 w 369"/>
                <a:gd name="T11" fmla="*/ 519 h 600"/>
                <a:gd name="T12" fmla="*/ 175 w 369"/>
                <a:gd name="T13" fmla="*/ 544 h 600"/>
                <a:gd name="T14" fmla="*/ 170 w 369"/>
                <a:gd name="T15" fmla="*/ 570 h 600"/>
                <a:gd name="T16" fmla="*/ 166 w 369"/>
                <a:gd name="T17" fmla="*/ 586 h 600"/>
                <a:gd name="T18" fmla="*/ 130 w 369"/>
                <a:gd name="T19" fmla="*/ 597 h 600"/>
                <a:gd name="T20" fmla="*/ 142 w 369"/>
                <a:gd name="T21" fmla="*/ 585 h 600"/>
                <a:gd name="T22" fmla="*/ 141 w 369"/>
                <a:gd name="T23" fmla="*/ 569 h 600"/>
                <a:gd name="T24" fmla="*/ 113 w 369"/>
                <a:gd name="T25" fmla="*/ 512 h 600"/>
                <a:gd name="T26" fmla="*/ 113 w 369"/>
                <a:gd name="T27" fmla="*/ 507 h 600"/>
                <a:gd name="T28" fmla="*/ 112 w 369"/>
                <a:gd name="T29" fmla="*/ 249 h 600"/>
                <a:gd name="T30" fmla="*/ 60 w 369"/>
                <a:gd name="T31" fmla="*/ 166 h 600"/>
                <a:gd name="T32" fmla="*/ 0 w 369"/>
                <a:gd name="T33" fmla="*/ 148 h 600"/>
                <a:gd name="T34" fmla="*/ 24 w 369"/>
                <a:gd name="T35" fmla="*/ 95 h 600"/>
                <a:gd name="T36" fmla="*/ 15 w 369"/>
                <a:gd name="T37" fmla="*/ 25 h 600"/>
                <a:gd name="T38" fmla="*/ 28 w 369"/>
                <a:gd name="T39" fmla="*/ 54 h 600"/>
                <a:gd name="T40" fmla="*/ 41 w 369"/>
                <a:gd name="T41" fmla="*/ 59 h 600"/>
                <a:gd name="T42" fmla="*/ 103 w 369"/>
                <a:gd name="T43" fmla="*/ 105 h 600"/>
                <a:gd name="T44" fmla="*/ 126 w 369"/>
                <a:gd name="T45" fmla="*/ 126 h 600"/>
                <a:gd name="T46" fmla="*/ 164 w 369"/>
                <a:gd name="T47" fmla="*/ 145 h 600"/>
                <a:gd name="T48" fmla="*/ 156 w 369"/>
                <a:gd name="T49" fmla="*/ 118 h 600"/>
                <a:gd name="T50" fmla="*/ 153 w 369"/>
                <a:gd name="T51" fmla="*/ 83 h 600"/>
                <a:gd name="T52" fmla="*/ 129 w 369"/>
                <a:gd name="T53" fmla="*/ 57 h 600"/>
                <a:gd name="T54" fmla="*/ 207 w 369"/>
                <a:gd name="T55" fmla="*/ 64 h 600"/>
                <a:gd name="T56" fmla="*/ 215 w 369"/>
                <a:gd name="T57" fmla="*/ 81 h 600"/>
                <a:gd name="T58" fmla="*/ 213 w 369"/>
                <a:gd name="T59" fmla="*/ 81 h 600"/>
                <a:gd name="T60" fmla="*/ 199 w 369"/>
                <a:gd name="T61" fmla="*/ 92 h 600"/>
                <a:gd name="T62" fmla="*/ 191 w 369"/>
                <a:gd name="T63" fmla="*/ 128 h 600"/>
                <a:gd name="T64" fmla="*/ 210 w 369"/>
                <a:gd name="T65" fmla="*/ 138 h 600"/>
                <a:gd name="T66" fmla="*/ 244 w 369"/>
                <a:gd name="T67" fmla="*/ 119 h 600"/>
                <a:gd name="T68" fmla="*/ 255 w 369"/>
                <a:gd name="T69" fmla="*/ 102 h 600"/>
                <a:gd name="T70" fmla="*/ 314 w 369"/>
                <a:gd name="T71" fmla="*/ 53 h 600"/>
                <a:gd name="T72" fmla="*/ 339 w 369"/>
                <a:gd name="T73" fmla="*/ 5 h 600"/>
                <a:gd name="T74" fmla="*/ 359 w 369"/>
                <a:gd name="T75" fmla="*/ 27 h 600"/>
                <a:gd name="T76" fmla="*/ 346 w 369"/>
                <a:gd name="T77" fmla="*/ 54 h 600"/>
                <a:gd name="T78" fmla="*/ 362 w 369"/>
                <a:gd name="T79" fmla="*/ 105 h 600"/>
                <a:gd name="T80" fmla="*/ 303 w 369"/>
                <a:gd name="T81" fmla="*/ 161 h 600"/>
                <a:gd name="T82" fmla="*/ 254 w 369"/>
                <a:gd name="T83" fmla="*/ 192 h 600"/>
                <a:gd name="T84" fmla="*/ 251 w 369"/>
                <a:gd name="T85" fmla="*/ 290 h 600"/>
                <a:gd name="T86" fmla="*/ 261 w 369"/>
                <a:gd name="T87" fmla="*/ 446 h 600"/>
                <a:gd name="T88" fmla="*/ 240 w 369"/>
                <a:gd name="T89" fmla="*/ 511 h 600"/>
                <a:gd name="T90" fmla="*/ 233 w 369"/>
                <a:gd name="T91" fmla="*/ 570 h 600"/>
                <a:gd name="T92" fmla="*/ 227 w 369"/>
                <a:gd name="T93" fmla="*/ 59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9" h="600">
                  <a:moveTo>
                    <a:pt x="233" y="570"/>
                  </a:moveTo>
                  <a:cubicBezTo>
                    <a:pt x="230" y="570"/>
                    <a:pt x="226" y="570"/>
                    <a:pt x="222" y="570"/>
                  </a:cubicBezTo>
                  <a:cubicBezTo>
                    <a:pt x="222" y="570"/>
                    <a:pt x="222" y="570"/>
                    <a:pt x="222" y="571"/>
                  </a:cubicBezTo>
                  <a:cubicBezTo>
                    <a:pt x="225" y="573"/>
                    <a:pt x="228" y="576"/>
                    <a:pt x="231" y="578"/>
                  </a:cubicBezTo>
                  <a:cubicBezTo>
                    <a:pt x="232" y="579"/>
                    <a:pt x="233" y="579"/>
                    <a:pt x="234" y="579"/>
                  </a:cubicBezTo>
                  <a:cubicBezTo>
                    <a:pt x="235" y="580"/>
                    <a:pt x="236" y="581"/>
                    <a:pt x="236" y="582"/>
                  </a:cubicBezTo>
                  <a:cubicBezTo>
                    <a:pt x="240" y="585"/>
                    <a:pt x="243" y="588"/>
                    <a:pt x="247" y="590"/>
                  </a:cubicBezTo>
                  <a:cubicBezTo>
                    <a:pt x="248" y="591"/>
                    <a:pt x="248" y="592"/>
                    <a:pt x="249" y="593"/>
                  </a:cubicBezTo>
                  <a:cubicBezTo>
                    <a:pt x="249" y="594"/>
                    <a:pt x="249" y="594"/>
                    <a:pt x="249" y="595"/>
                  </a:cubicBezTo>
                  <a:cubicBezTo>
                    <a:pt x="245" y="596"/>
                    <a:pt x="232" y="597"/>
                    <a:pt x="229" y="596"/>
                  </a:cubicBezTo>
                  <a:cubicBezTo>
                    <a:pt x="223" y="594"/>
                    <a:pt x="210" y="583"/>
                    <a:pt x="206" y="578"/>
                  </a:cubicBezTo>
                  <a:cubicBezTo>
                    <a:pt x="206" y="577"/>
                    <a:pt x="207" y="575"/>
                    <a:pt x="207" y="574"/>
                  </a:cubicBezTo>
                  <a:cubicBezTo>
                    <a:pt x="206" y="573"/>
                    <a:pt x="206" y="571"/>
                    <a:pt x="205" y="570"/>
                  </a:cubicBezTo>
                  <a:cubicBezTo>
                    <a:pt x="203" y="570"/>
                    <a:pt x="201" y="569"/>
                    <a:pt x="199" y="569"/>
                  </a:cubicBezTo>
                  <a:cubicBezTo>
                    <a:pt x="199" y="569"/>
                    <a:pt x="199" y="569"/>
                    <a:pt x="199" y="569"/>
                  </a:cubicBezTo>
                  <a:cubicBezTo>
                    <a:pt x="200" y="565"/>
                    <a:pt x="201" y="560"/>
                    <a:pt x="203" y="556"/>
                  </a:cubicBezTo>
                  <a:cubicBezTo>
                    <a:pt x="203" y="552"/>
                    <a:pt x="203" y="547"/>
                    <a:pt x="203" y="543"/>
                  </a:cubicBezTo>
                  <a:cubicBezTo>
                    <a:pt x="203" y="535"/>
                    <a:pt x="203" y="527"/>
                    <a:pt x="203" y="519"/>
                  </a:cubicBezTo>
                  <a:cubicBezTo>
                    <a:pt x="203" y="518"/>
                    <a:pt x="202" y="517"/>
                    <a:pt x="202" y="515"/>
                  </a:cubicBezTo>
                  <a:cubicBezTo>
                    <a:pt x="195" y="516"/>
                    <a:pt x="188" y="516"/>
                    <a:pt x="180" y="517"/>
                  </a:cubicBezTo>
                  <a:cubicBezTo>
                    <a:pt x="181" y="526"/>
                    <a:pt x="177" y="536"/>
                    <a:pt x="175" y="544"/>
                  </a:cubicBezTo>
                  <a:cubicBezTo>
                    <a:pt x="175" y="552"/>
                    <a:pt x="176" y="561"/>
                    <a:pt x="177" y="570"/>
                  </a:cubicBezTo>
                  <a:cubicBezTo>
                    <a:pt x="174" y="570"/>
                    <a:pt x="172" y="570"/>
                    <a:pt x="170" y="569"/>
                  </a:cubicBezTo>
                  <a:cubicBezTo>
                    <a:pt x="170" y="570"/>
                    <a:pt x="170" y="570"/>
                    <a:pt x="170" y="570"/>
                  </a:cubicBezTo>
                  <a:cubicBezTo>
                    <a:pt x="170" y="573"/>
                    <a:pt x="171" y="576"/>
                    <a:pt x="171" y="579"/>
                  </a:cubicBezTo>
                  <a:cubicBezTo>
                    <a:pt x="170" y="580"/>
                    <a:pt x="169" y="581"/>
                    <a:pt x="168" y="582"/>
                  </a:cubicBezTo>
                  <a:cubicBezTo>
                    <a:pt x="167" y="584"/>
                    <a:pt x="167" y="585"/>
                    <a:pt x="166" y="586"/>
                  </a:cubicBezTo>
                  <a:cubicBezTo>
                    <a:pt x="164" y="588"/>
                    <a:pt x="162" y="589"/>
                    <a:pt x="160" y="591"/>
                  </a:cubicBezTo>
                  <a:cubicBezTo>
                    <a:pt x="157" y="593"/>
                    <a:pt x="155" y="597"/>
                    <a:pt x="150" y="598"/>
                  </a:cubicBezTo>
                  <a:cubicBezTo>
                    <a:pt x="144" y="600"/>
                    <a:pt x="136" y="598"/>
                    <a:pt x="130" y="597"/>
                  </a:cubicBezTo>
                  <a:cubicBezTo>
                    <a:pt x="130" y="597"/>
                    <a:pt x="130" y="597"/>
                    <a:pt x="130" y="596"/>
                  </a:cubicBezTo>
                  <a:cubicBezTo>
                    <a:pt x="131" y="595"/>
                    <a:pt x="131" y="593"/>
                    <a:pt x="131" y="592"/>
                  </a:cubicBezTo>
                  <a:cubicBezTo>
                    <a:pt x="133" y="588"/>
                    <a:pt x="139" y="587"/>
                    <a:pt x="142" y="585"/>
                  </a:cubicBezTo>
                  <a:cubicBezTo>
                    <a:pt x="145" y="582"/>
                    <a:pt x="149" y="579"/>
                    <a:pt x="152" y="576"/>
                  </a:cubicBezTo>
                  <a:cubicBezTo>
                    <a:pt x="153" y="574"/>
                    <a:pt x="153" y="571"/>
                    <a:pt x="153" y="569"/>
                  </a:cubicBezTo>
                  <a:cubicBezTo>
                    <a:pt x="149" y="569"/>
                    <a:pt x="145" y="569"/>
                    <a:pt x="141" y="569"/>
                  </a:cubicBezTo>
                  <a:cubicBezTo>
                    <a:pt x="141" y="564"/>
                    <a:pt x="140" y="557"/>
                    <a:pt x="140" y="553"/>
                  </a:cubicBezTo>
                  <a:cubicBezTo>
                    <a:pt x="142" y="541"/>
                    <a:pt x="143" y="515"/>
                    <a:pt x="136" y="509"/>
                  </a:cubicBezTo>
                  <a:cubicBezTo>
                    <a:pt x="128" y="510"/>
                    <a:pt x="121" y="511"/>
                    <a:pt x="113" y="512"/>
                  </a:cubicBezTo>
                  <a:cubicBezTo>
                    <a:pt x="113" y="512"/>
                    <a:pt x="113" y="511"/>
                    <a:pt x="113" y="511"/>
                  </a:cubicBezTo>
                  <a:cubicBezTo>
                    <a:pt x="113" y="509"/>
                    <a:pt x="114" y="508"/>
                    <a:pt x="114" y="507"/>
                  </a:cubicBezTo>
                  <a:cubicBezTo>
                    <a:pt x="113" y="507"/>
                    <a:pt x="113" y="507"/>
                    <a:pt x="113" y="507"/>
                  </a:cubicBezTo>
                  <a:cubicBezTo>
                    <a:pt x="113" y="457"/>
                    <a:pt x="114" y="407"/>
                    <a:pt x="115" y="358"/>
                  </a:cubicBezTo>
                  <a:cubicBezTo>
                    <a:pt x="114" y="334"/>
                    <a:pt x="113" y="310"/>
                    <a:pt x="113" y="286"/>
                  </a:cubicBezTo>
                  <a:cubicBezTo>
                    <a:pt x="112" y="273"/>
                    <a:pt x="112" y="261"/>
                    <a:pt x="112" y="249"/>
                  </a:cubicBezTo>
                  <a:cubicBezTo>
                    <a:pt x="111" y="242"/>
                    <a:pt x="111" y="235"/>
                    <a:pt x="111" y="228"/>
                  </a:cubicBezTo>
                  <a:cubicBezTo>
                    <a:pt x="110" y="218"/>
                    <a:pt x="109" y="208"/>
                    <a:pt x="108" y="198"/>
                  </a:cubicBezTo>
                  <a:cubicBezTo>
                    <a:pt x="92" y="188"/>
                    <a:pt x="76" y="177"/>
                    <a:pt x="60" y="166"/>
                  </a:cubicBezTo>
                  <a:cubicBezTo>
                    <a:pt x="56" y="167"/>
                    <a:pt x="51" y="168"/>
                    <a:pt x="47" y="169"/>
                  </a:cubicBezTo>
                  <a:cubicBezTo>
                    <a:pt x="36" y="168"/>
                    <a:pt x="27" y="163"/>
                    <a:pt x="20" y="159"/>
                  </a:cubicBezTo>
                  <a:cubicBezTo>
                    <a:pt x="13" y="155"/>
                    <a:pt x="7" y="152"/>
                    <a:pt x="0" y="148"/>
                  </a:cubicBezTo>
                  <a:cubicBezTo>
                    <a:pt x="0" y="145"/>
                    <a:pt x="0" y="141"/>
                    <a:pt x="1" y="137"/>
                  </a:cubicBezTo>
                  <a:cubicBezTo>
                    <a:pt x="4" y="132"/>
                    <a:pt x="8" y="128"/>
                    <a:pt x="12" y="123"/>
                  </a:cubicBezTo>
                  <a:cubicBezTo>
                    <a:pt x="16" y="113"/>
                    <a:pt x="20" y="104"/>
                    <a:pt x="24" y="95"/>
                  </a:cubicBezTo>
                  <a:cubicBezTo>
                    <a:pt x="26" y="92"/>
                    <a:pt x="32" y="77"/>
                    <a:pt x="32" y="74"/>
                  </a:cubicBezTo>
                  <a:cubicBezTo>
                    <a:pt x="31" y="65"/>
                    <a:pt x="20" y="60"/>
                    <a:pt x="16" y="54"/>
                  </a:cubicBezTo>
                  <a:cubicBezTo>
                    <a:pt x="15" y="44"/>
                    <a:pt x="13" y="34"/>
                    <a:pt x="15" y="25"/>
                  </a:cubicBezTo>
                  <a:cubicBezTo>
                    <a:pt x="17" y="25"/>
                    <a:pt x="18" y="25"/>
                    <a:pt x="20" y="24"/>
                  </a:cubicBezTo>
                  <a:cubicBezTo>
                    <a:pt x="24" y="27"/>
                    <a:pt x="27" y="31"/>
                    <a:pt x="31" y="35"/>
                  </a:cubicBezTo>
                  <a:cubicBezTo>
                    <a:pt x="30" y="36"/>
                    <a:pt x="26" y="51"/>
                    <a:pt x="28" y="54"/>
                  </a:cubicBezTo>
                  <a:cubicBezTo>
                    <a:pt x="32" y="56"/>
                    <a:pt x="35" y="59"/>
                    <a:pt x="38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1"/>
                    <a:pt x="40" y="60"/>
                    <a:pt x="41" y="59"/>
                  </a:cubicBezTo>
                  <a:cubicBezTo>
                    <a:pt x="52" y="67"/>
                    <a:pt x="63" y="75"/>
                    <a:pt x="74" y="83"/>
                  </a:cubicBezTo>
                  <a:cubicBezTo>
                    <a:pt x="80" y="89"/>
                    <a:pt x="86" y="96"/>
                    <a:pt x="92" y="103"/>
                  </a:cubicBezTo>
                  <a:cubicBezTo>
                    <a:pt x="96" y="104"/>
                    <a:pt x="99" y="104"/>
                    <a:pt x="103" y="105"/>
                  </a:cubicBezTo>
                  <a:cubicBezTo>
                    <a:pt x="108" y="107"/>
                    <a:pt x="113" y="112"/>
                    <a:pt x="116" y="116"/>
                  </a:cubicBezTo>
                  <a:cubicBezTo>
                    <a:pt x="115" y="117"/>
                    <a:pt x="114" y="121"/>
                    <a:pt x="115" y="121"/>
                  </a:cubicBezTo>
                  <a:cubicBezTo>
                    <a:pt x="119" y="123"/>
                    <a:pt x="122" y="124"/>
                    <a:pt x="126" y="126"/>
                  </a:cubicBezTo>
                  <a:cubicBezTo>
                    <a:pt x="128" y="128"/>
                    <a:pt x="131" y="131"/>
                    <a:pt x="133" y="133"/>
                  </a:cubicBezTo>
                  <a:cubicBezTo>
                    <a:pt x="135" y="134"/>
                    <a:pt x="137" y="135"/>
                    <a:pt x="139" y="136"/>
                  </a:cubicBezTo>
                  <a:cubicBezTo>
                    <a:pt x="147" y="140"/>
                    <a:pt x="154" y="144"/>
                    <a:pt x="164" y="145"/>
                  </a:cubicBezTo>
                  <a:cubicBezTo>
                    <a:pt x="166" y="141"/>
                    <a:pt x="168" y="136"/>
                    <a:pt x="166" y="131"/>
                  </a:cubicBezTo>
                  <a:cubicBezTo>
                    <a:pt x="165" y="129"/>
                    <a:pt x="161" y="127"/>
                    <a:pt x="160" y="126"/>
                  </a:cubicBezTo>
                  <a:cubicBezTo>
                    <a:pt x="158" y="123"/>
                    <a:pt x="157" y="121"/>
                    <a:pt x="156" y="118"/>
                  </a:cubicBezTo>
                  <a:cubicBezTo>
                    <a:pt x="154" y="111"/>
                    <a:pt x="156" y="104"/>
                    <a:pt x="156" y="97"/>
                  </a:cubicBezTo>
                  <a:cubicBezTo>
                    <a:pt x="156" y="95"/>
                    <a:pt x="156" y="93"/>
                    <a:pt x="156" y="91"/>
                  </a:cubicBezTo>
                  <a:cubicBezTo>
                    <a:pt x="155" y="89"/>
                    <a:pt x="154" y="86"/>
                    <a:pt x="153" y="83"/>
                  </a:cubicBezTo>
                  <a:cubicBezTo>
                    <a:pt x="153" y="82"/>
                    <a:pt x="154" y="81"/>
                    <a:pt x="154" y="79"/>
                  </a:cubicBezTo>
                  <a:cubicBezTo>
                    <a:pt x="154" y="75"/>
                    <a:pt x="153" y="71"/>
                    <a:pt x="153" y="67"/>
                  </a:cubicBezTo>
                  <a:cubicBezTo>
                    <a:pt x="145" y="64"/>
                    <a:pt x="137" y="60"/>
                    <a:pt x="129" y="57"/>
                  </a:cubicBezTo>
                  <a:cubicBezTo>
                    <a:pt x="145" y="55"/>
                    <a:pt x="160" y="53"/>
                    <a:pt x="176" y="51"/>
                  </a:cubicBezTo>
                  <a:cubicBezTo>
                    <a:pt x="180" y="53"/>
                    <a:pt x="183" y="54"/>
                    <a:pt x="187" y="56"/>
                  </a:cubicBezTo>
                  <a:cubicBezTo>
                    <a:pt x="193" y="58"/>
                    <a:pt x="200" y="61"/>
                    <a:pt x="207" y="64"/>
                  </a:cubicBezTo>
                  <a:cubicBezTo>
                    <a:pt x="211" y="66"/>
                    <a:pt x="215" y="69"/>
                    <a:pt x="220" y="72"/>
                  </a:cubicBezTo>
                  <a:cubicBezTo>
                    <a:pt x="224" y="74"/>
                    <a:pt x="227" y="76"/>
                    <a:pt x="231" y="79"/>
                  </a:cubicBezTo>
                  <a:cubicBezTo>
                    <a:pt x="226" y="79"/>
                    <a:pt x="220" y="80"/>
                    <a:pt x="215" y="81"/>
                  </a:cubicBezTo>
                  <a:cubicBezTo>
                    <a:pt x="215" y="85"/>
                    <a:pt x="214" y="90"/>
                    <a:pt x="214" y="95"/>
                  </a:cubicBezTo>
                  <a:cubicBezTo>
                    <a:pt x="214" y="95"/>
                    <a:pt x="213" y="94"/>
                    <a:pt x="213" y="94"/>
                  </a:cubicBezTo>
                  <a:cubicBezTo>
                    <a:pt x="213" y="90"/>
                    <a:pt x="213" y="85"/>
                    <a:pt x="213" y="81"/>
                  </a:cubicBezTo>
                  <a:cubicBezTo>
                    <a:pt x="209" y="81"/>
                    <a:pt x="205" y="81"/>
                    <a:pt x="200" y="82"/>
                  </a:cubicBezTo>
                  <a:cubicBezTo>
                    <a:pt x="199" y="84"/>
                    <a:pt x="198" y="87"/>
                    <a:pt x="198" y="90"/>
                  </a:cubicBezTo>
                  <a:cubicBezTo>
                    <a:pt x="198" y="91"/>
                    <a:pt x="198" y="90"/>
                    <a:pt x="199" y="92"/>
                  </a:cubicBezTo>
                  <a:cubicBezTo>
                    <a:pt x="196" y="99"/>
                    <a:pt x="201" y="109"/>
                    <a:pt x="198" y="118"/>
                  </a:cubicBezTo>
                  <a:cubicBezTo>
                    <a:pt x="197" y="121"/>
                    <a:pt x="195" y="123"/>
                    <a:pt x="194" y="126"/>
                  </a:cubicBezTo>
                  <a:cubicBezTo>
                    <a:pt x="193" y="127"/>
                    <a:pt x="192" y="127"/>
                    <a:pt x="191" y="128"/>
                  </a:cubicBezTo>
                  <a:cubicBezTo>
                    <a:pt x="190" y="131"/>
                    <a:pt x="192" y="139"/>
                    <a:pt x="194" y="140"/>
                  </a:cubicBezTo>
                  <a:cubicBezTo>
                    <a:pt x="195" y="141"/>
                    <a:pt x="196" y="142"/>
                    <a:pt x="197" y="143"/>
                  </a:cubicBezTo>
                  <a:cubicBezTo>
                    <a:pt x="201" y="141"/>
                    <a:pt x="205" y="140"/>
                    <a:pt x="210" y="138"/>
                  </a:cubicBezTo>
                  <a:cubicBezTo>
                    <a:pt x="218" y="133"/>
                    <a:pt x="223" y="125"/>
                    <a:pt x="236" y="125"/>
                  </a:cubicBezTo>
                  <a:cubicBezTo>
                    <a:pt x="236" y="124"/>
                    <a:pt x="236" y="122"/>
                    <a:pt x="237" y="121"/>
                  </a:cubicBezTo>
                  <a:cubicBezTo>
                    <a:pt x="239" y="120"/>
                    <a:pt x="242" y="120"/>
                    <a:pt x="244" y="119"/>
                  </a:cubicBezTo>
                  <a:cubicBezTo>
                    <a:pt x="245" y="117"/>
                    <a:pt x="246" y="115"/>
                    <a:pt x="247" y="113"/>
                  </a:cubicBezTo>
                  <a:cubicBezTo>
                    <a:pt x="249" y="111"/>
                    <a:pt x="253" y="112"/>
                    <a:pt x="254" y="110"/>
                  </a:cubicBezTo>
                  <a:cubicBezTo>
                    <a:pt x="255" y="108"/>
                    <a:pt x="254" y="103"/>
                    <a:pt x="255" y="102"/>
                  </a:cubicBezTo>
                  <a:cubicBezTo>
                    <a:pt x="261" y="97"/>
                    <a:pt x="267" y="93"/>
                    <a:pt x="273" y="88"/>
                  </a:cubicBezTo>
                  <a:cubicBezTo>
                    <a:pt x="278" y="84"/>
                    <a:pt x="282" y="80"/>
                    <a:pt x="287" y="75"/>
                  </a:cubicBezTo>
                  <a:cubicBezTo>
                    <a:pt x="296" y="68"/>
                    <a:pt x="305" y="60"/>
                    <a:pt x="314" y="53"/>
                  </a:cubicBezTo>
                  <a:cubicBezTo>
                    <a:pt x="325" y="44"/>
                    <a:pt x="337" y="36"/>
                    <a:pt x="345" y="24"/>
                  </a:cubicBezTo>
                  <a:cubicBezTo>
                    <a:pt x="344" y="18"/>
                    <a:pt x="341" y="13"/>
                    <a:pt x="338" y="8"/>
                  </a:cubicBezTo>
                  <a:cubicBezTo>
                    <a:pt x="338" y="7"/>
                    <a:pt x="339" y="6"/>
                    <a:pt x="339" y="5"/>
                  </a:cubicBezTo>
                  <a:cubicBezTo>
                    <a:pt x="340" y="4"/>
                    <a:pt x="351" y="0"/>
                    <a:pt x="352" y="0"/>
                  </a:cubicBezTo>
                  <a:cubicBezTo>
                    <a:pt x="354" y="2"/>
                    <a:pt x="351" y="6"/>
                    <a:pt x="352" y="9"/>
                  </a:cubicBezTo>
                  <a:cubicBezTo>
                    <a:pt x="353" y="13"/>
                    <a:pt x="360" y="22"/>
                    <a:pt x="359" y="27"/>
                  </a:cubicBezTo>
                  <a:cubicBezTo>
                    <a:pt x="358" y="28"/>
                    <a:pt x="357" y="29"/>
                    <a:pt x="356" y="30"/>
                  </a:cubicBezTo>
                  <a:cubicBezTo>
                    <a:pt x="353" y="35"/>
                    <a:pt x="349" y="40"/>
                    <a:pt x="346" y="44"/>
                  </a:cubicBezTo>
                  <a:cubicBezTo>
                    <a:pt x="346" y="48"/>
                    <a:pt x="346" y="51"/>
                    <a:pt x="346" y="54"/>
                  </a:cubicBezTo>
                  <a:cubicBezTo>
                    <a:pt x="345" y="56"/>
                    <a:pt x="345" y="58"/>
                    <a:pt x="345" y="60"/>
                  </a:cubicBezTo>
                  <a:cubicBezTo>
                    <a:pt x="348" y="68"/>
                    <a:pt x="352" y="75"/>
                    <a:pt x="355" y="83"/>
                  </a:cubicBezTo>
                  <a:cubicBezTo>
                    <a:pt x="357" y="90"/>
                    <a:pt x="360" y="98"/>
                    <a:pt x="362" y="105"/>
                  </a:cubicBezTo>
                  <a:cubicBezTo>
                    <a:pt x="365" y="113"/>
                    <a:pt x="369" y="120"/>
                    <a:pt x="367" y="131"/>
                  </a:cubicBezTo>
                  <a:cubicBezTo>
                    <a:pt x="354" y="138"/>
                    <a:pt x="341" y="145"/>
                    <a:pt x="329" y="152"/>
                  </a:cubicBezTo>
                  <a:cubicBezTo>
                    <a:pt x="320" y="155"/>
                    <a:pt x="312" y="158"/>
                    <a:pt x="303" y="161"/>
                  </a:cubicBezTo>
                  <a:cubicBezTo>
                    <a:pt x="300" y="163"/>
                    <a:pt x="300" y="167"/>
                    <a:pt x="295" y="170"/>
                  </a:cubicBezTo>
                  <a:cubicBezTo>
                    <a:pt x="283" y="175"/>
                    <a:pt x="270" y="181"/>
                    <a:pt x="258" y="186"/>
                  </a:cubicBezTo>
                  <a:cubicBezTo>
                    <a:pt x="256" y="188"/>
                    <a:pt x="255" y="190"/>
                    <a:pt x="254" y="192"/>
                  </a:cubicBezTo>
                  <a:cubicBezTo>
                    <a:pt x="251" y="193"/>
                    <a:pt x="249" y="193"/>
                    <a:pt x="247" y="193"/>
                  </a:cubicBezTo>
                  <a:cubicBezTo>
                    <a:pt x="248" y="221"/>
                    <a:pt x="249" y="248"/>
                    <a:pt x="251" y="275"/>
                  </a:cubicBezTo>
                  <a:cubicBezTo>
                    <a:pt x="251" y="280"/>
                    <a:pt x="251" y="285"/>
                    <a:pt x="251" y="290"/>
                  </a:cubicBezTo>
                  <a:cubicBezTo>
                    <a:pt x="252" y="306"/>
                    <a:pt x="253" y="322"/>
                    <a:pt x="254" y="339"/>
                  </a:cubicBezTo>
                  <a:cubicBezTo>
                    <a:pt x="256" y="368"/>
                    <a:pt x="258" y="397"/>
                    <a:pt x="260" y="426"/>
                  </a:cubicBezTo>
                  <a:cubicBezTo>
                    <a:pt x="261" y="433"/>
                    <a:pt x="261" y="440"/>
                    <a:pt x="261" y="446"/>
                  </a:cubicBezTo>
                  <a:cubicBezTo>
                    <a:pt x="263" y="458"/>
                    <a:pt x="264" y="475"/>
                    <a:pt x="262" y="487"/>
                  </a:cubicBezTo>
                  <a:cubicBezTo>
                    <a:pt x="261" y="490"/>
                    <a:pt x="262" y="505"/>
                    <a:pt x="261" y="507"/>
                  </a:cubicBezTo>
                  <a:cubicBezTo>
                    <a:pt x="254" y="508"/>
                    <a:pt x="247" y="509"/>
                    <a:pt x="240" y="511"/>
                  </a:cubicBezTo>
                  <a:cubicBezTo>
                    <a:pt x="239" y="517"/>
                    <a:pt x="236" y="521"/>
                    <a:pt x="235" y="526"/>
                  </a:cubicBezTo>
                  <a:cubicBezTo>
                    <a:pt x="234" y="531"/>
                    <a:pt x="234" y="535"/>
                    <a:pt x="234" y="540"/>
                  </a:cubicBezTo>
                  <a:cubicBezTo>
                    <a:pt x="232" y="549"/>
                    <a:pt x="233" y="561"/>
                    <a:pt x="233" y="570"/>
                  </a:cubicBezTo>
                  <a:close/>
                  <a:moveTo>
                    <a:pt x="227" y="596"/>
                  </a:moveTo>
                  <a:cubicBezTo>
                    <a:pt x="227" y="596"/>
                    <a:pt x="227" y="596"/>
                    <a:pt x="228" y="596"/>
                  </a:cubicBezTo>
                  <a:cubicBezTo>
                    <a:pt x="227" y="596"/>
                    <a:pt x="227" y="596"/>
                    <a:pt x="227" y="596"/>
                  </a:cubicBez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1D573A7-EDAA-494C-913C-C2D9B2E91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853" y="4577449"/>
              <a:ext cx="876473" cy="1031848"/>
            </a:xfrm>
            <a:custGeom>
              <a:avLst/>
              <a:gdLst>
                <a:gd name="T0" fmla="*/ 53 w 104"/>
                <a:gd name="T1" fmla="*/ 78 h 123"/>
                <a:gd name="T2" fmla="*/ 52 w 104"/>
                <a:gd name="T3" fmla="*/ 83 h 123"/>
                <a:gd name="T4" fmla="*/ 28 w 104"/>
                <a:gd name="T5" fmla="*/ 1 h 123"/>
                <a:gd name="T6" fmla="*/ 28 w 104"/>
                <a:gd name="T7" fmla="*/ 1 h 123"/>
                <a:gd name="T8" fmla="*/ 25 w 104"/>
                <a:gd name="T9" fmla="*/ 3 h 123"/>
                <a:gd name="T10" fmla="*/ 23 w 104"/>
                <a:gd name="T11" fmla="*/ 4 h 123"/>
                <a:gd name="T12" fmla="*/ 23 w 104"/>
                <a:gd name="T13" fmla="*/ 4 h 123"/>
                <a:gd name="T14" fmla="*/ 22 w 104"/>
                <a:gd name="T15" fmla="*/ 3 h 123"/>
                <a:gd name="T16" fmla="*/ 14 w 104"/>
                <a:gd name="T17" fmla="*/ 18 h 123"/>
                <a:gd name="T18" fmla="*/ 14 w 104"/>
                <a:gd name="T19" fmla="*/ 18 h 123"/>
                <a:gd name="T20" fmla="*/ 15 w 104"/>
                <a:gd name="T21" fmla="*/ 24 h 123"/>
                <a:gd name="T22" fmla="*/ 14 w 104"/>
                <a:gd name="T23" fmla="*/ 22 h 123"/>
                <a:gd name="T24" fmla="*/ 14 w 104"/>
                <a:gd name="T25" fmla="*/ 20 h 123"/>
                <a:gd name="T26" fmla="*/ 14 w 104"/>
                <a:gd name="T27" fmla="*/ 20 h 123"/>
                <a:gd name="T28" fmla="*/ 14 w 104"/>
                <a:gd name="T29" fmla="*/ 21 h 123"/>
                <a:gd name="T30" fmla="*/ 14 w 104"/>
                <a:gd name="T31" fmla="*/ 20 h 123"/>
                <a:gd name="T32" fmla="*/ 14 w 104"/>
                <a:gd name="T33" fmla="*/ 20 h 123"/>
                <a:gd name="T34" fmla="*/ 49 w 104"/>
                <a:gd name="T35" fmla="*/ 14 h 123"/>
                <a:gd name="T36" fmla="*/ 49 w 104"/>
                <a:gd name="T37" fmla="*/ 17 h 123"/>
                <a:gd name="T38" fmla="*/ 50 w 104"/>
                <a:gd name="T39" fmla="*/ 20 h 123"/>
                <a:gd name="T40" fmla="*/ 49 w 104"/>
                <a:gd name="T41" fmla="*/ 23 h 123"/>
                <a:gd name="T42" fmla="*/ 52 w 104"/>
                <a:gd name="T43" fmla="*/ 25 h 123"/>
                <a:gd name="T44" fmla="*/ 45 w 104"/>
                <a:gd name="T45" fmla="*/ 34 h 123"/>
                <a:gd name="T46" fmla="*/ 54 w 104"/>
                <a:gd name="T47" fmla="*/ 46 h 123"/>
                <a:gd name="T48" fmla="*/ 65 w 104"/>
                <a:gd name="T49" fmla="*/ 74 h 123"/>
                <a:gd name="T50" fmla="*/ 75 w 104"/>
                <a:gd name="T51" fmla="*/ 92 h 123"/>
                <a:gd name="T52" fmla="*/ 93 w 104"/>
                <a:gd name="T53" fmla="*/ 105 h 123"/>
                <a:gd name="T54" fmla="*/ 103 w 104"/>
                <a:gd name="T55" fmla="*/ 112 h 123"/>
                <a:gd name="T56" fmla="*/ 101 w 104"/>
                <a:gd name="T57" fmla="*/ 116 h 123"/>
                <a:gd name="T58" fmla="*/ 83 w 104"/>
                <a:gd name="T59" fmla="*/ 117 h 123"/>
                <a:gd name="T60" fmla="*/ 76 w 104"/>
                <a:gd name="T61" fmla="*/ 115 h 123"/>
                <a:gd name="T62" fmla="*/ 65 w 104"/>
                <a:gd name="T63" fmla="*/ 105 h 123"/>
                <a:gd name="T64" fmla="*/ 60 w 104"/>
                <a:gd name="T65" fmla="*/ 110 h 123"/>
                <a:gd name="T66" fmla="*/ 58 w 104"/>
                <a:gd name="T67" fmla="*/ 114 h 123"/>
                <a:gd name="T68" fmla="*/ 46 w 104"/>
                <a:gd name="T69" fmla="*/ 117 h 123"/>
                <a:gd name="T70" fmla="*/ 16 w 104"/>
                <a:gd name="T71" fmla="*/ 112 h 123"/>
                <a:gd name="T72" fmla="*/ 2 w 104"/>
                <a:gd name="T73" fmla="*/ 103 h 123"/>
                <a:gd name="T74" fmla="*/ 7 w 104"/>
                <a:gd name="T75" fmla="*/ 87 h 123"/>
                <a:gd name="T76" fmla="*/ 5 w 104"/>
                <a:gd name="T77" fmla="*/ 84 h 123"/>
                <a:gd name="T78" fmla="*/ 5 w 104"/>
                <a:gd name="T79" fmla="*/ 62 h 123"/>
                <a:gd name="T80" fmla="*/ 22 w 104"/>
                <a:gd name="T81" fmla="*/ 41 h 123"/>
                <a:gd name="T82" fmla="*/ 16 w 104"/>
                <a:gd name="T83" fmla="*/ 25 h 123"/>
                <a:gd name="T84" fmla="*/ 15 w 104"/>
                <a:gd name="T85" fmla="*/ 25 h 123"/>
                <a:gd name="T86" fmla="*/ 14 w 104"/>
                <a:gd name="T87" fmla="*/ 15 h 123"/>
                <a:gd name="T88" fmla="*/ 18 w 104"/>
                <a:gd name="T89" fmla="*/ 8 h 123"/>
                <a:gd name="T90" fmla="*/ 22 w 104"/>
                <a:gd name="T91" fmla="*/ 4 h 123"/>
                <a:gd name="T92" fmla="*/ 22 w 104"/>
                <a:gd name="T93" fmla="*/ 4 h 123"/>
                <a:gd name="T94" fmla="*/ 22 w 104"/>
                <a:gd name="T95" fmla="*/ 4 h 123"/>
                <a:gd name="T96" fmla="*/ 25 w 104"/>
                <a:gd name="T97" fmla="*/ 2 h 123"/>
                <a:gd name="T98" fmla="*/ 28 w 104"/>
                <a:gd name="T99" fmla="*/ 1 h 123"/>
                <a:gd name="T100" fmla="*/ 29 w 104"/>
                <a:gd name="T101" fmla="*/ 1 h 123"/>
                <a:gd name="T102" fmla="*/ 29 w 104"/>
                <a:gd name="T103" fmla="*/ 0 h 123"/>
                <a:gd name="T104" fmla="*/ 29 w 104"/>
                <a:gd name="T105" fmla="*/ 0 h 123"/>
                <a:gd name="T106" fmla="*/ 30 w 104"/>
                <a:gd name="T107" fmla="*/ 1 h 123"/>
                <a:gd name="T108" fmla="*/ 31 w 104"/>
                <a:gd name="T109" fmla="*/ 1 h 123"/>
                <a:gd name="T110" fmla="*/ 31 w 104"/>
                <a:gd name="T111" fmla="*/ 1 h 123"/>
                <a:gd name="T112" fmla="*/ 34 w 104"/>
                <a:gd name="T113" fmla="*/ 1 h 123"/>
                <a:gd name="T114" fmla="*/ 39 w 104"/>
                <a:gd name="T115" fmla="*/ 3 h 123"/>
                <a:gd name="T116" fmla="*/ 101 w 104"/>
                <a:gd name="T117" fmla="*/ 1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4" h="123">
                  <a:moveTo>
                    <a:pt x="52" y="72"/>
                  </a:moveTo>
                  <a:cubicBezTo>
                    <a:pt x="52" y="74"/>
                    <a:pt x="54" y="76"/>
                    <a:pt x="53" y="78"/>
                  </a:cubicBezTo>
                  <a:cubicBezTo>
                    <a:pt x="53" y="79"/>
                    <a:pt x="53" y="82"/>
                    <a:pt x="54" y="84"/>
                  </a:cubicBezTo>
                  <a:cubicBezTo>
                    <a:pt x="53" y="84"/>
                    <a:pt x="53" y="83"/>
                    <a:pt x="52" y="83"/>
                  </a:cubicBezTo>
                  <a:cubicBezTo>
                    <a:pt x="53" y="80"/>
                    <a:pt x="52" y="76"/>
                    <a:pt x="52" y="72"/>
                  </a:cubicBezTo>
                  <a:moveTo>
                    <a:pt x="28" y="1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2"/>
                    <a:pt x="28" y="1"/>
                    <a:pt x="28" y="1"/>
                  </a:cubicBezTo>
                  <a:close/>
                  <a:moveTo>
                    <a:pt x="24" y="2"/>
                  </a:moveTo>
                  <a:cubicBezTo>
                    <a:pt x="24" y="2"/>
                    <a:pt x="25" y="3"/>
                    <a:pt x="25" y="3"/>
                  </a:cubicBezTo>
                  <a:cubicBezTo>
                    <a:pt x="24" y="3"/>
                    <a:pt x="24" y="3"/>
                    <a:pt x="24" y="2"/>
                  </a:cubicBezTo>
                  <a:close/>
                  <a:moveTo>
                    <a:pt x="23" y="4"/>
                  </a:moveTo>
                  <a:cubicBezTo>
                    <a:pt x="23" y="4"/>
                    <a:pt x="24" y="3"/>
                    <a:pt x="23" y="3"/>
                  </a:cubicBezTo>
                  <a:cubicBezTo>
                    <a:pt x="23" y="3"/>
                    <a:pt x="23" y="4"/>
                    <a:pt x="23" y="4"/>
                  </a:cubicBezTo>
                  <a:close/>
                  <a:moveTo>
                    <a:pt x="23" y="4"/>
                  </a:moveTo>
                  <a:cubicBezTo>
                    <a:pt x="23" y="4"/>
                    <a:pt x="23" y="3"/>
                    <a:pt x="22" y="3"/>
                  </a:cubicBezTo>
                  <a:cubicBezTo>
                    <a:pt x="23" y="3"/>
                    <a:pt x="23" y="3"/>
                    <a:pt x="23" y="4"/>
                  </a:cubicBezTo>
                  <a:close/>
                  <a:moveTo>
                    <a:pt x="14" y="18"/>
                  </a:moveTo>
                  <a:cubicBezTo>
                    <a:pt x="14" y="18"/>
                    <a:pt x="14" y="18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4" y="21"/>
                  </a:moveTo>
                  <a:cubicBezTo>
                    <a:pt x="14" y="22"/>
                    <a:pt x="15" y="23"/>
                    <a:pt x="15" y="24"/>
                  </a:cubicBezTo>
                  <a:cubicBezTo>
                    <a:pt x="14" y="23"/>
                    <a:pt x="14" y="22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1"/>
                    <a:pt x="14" y="21"/>
                  </a:cubicBezTo>
                  <a:moveTo>
                    <a:pt x="14" y="20"/>
                  </a:moveTo>
                  <a:cubicBezTo>
                    <a:pt x="14" y="20"/>
                    <a:pt x="14" y="21"/>
                    <a:pt x="14" y="22"/>
                  </a:cubicBezTo>
                  <a:cubicBezTo>
                    <a:pt x="14" y="21"/>
                    <a:pt x="15" y="21"/>
                    <a:pt x="14" y="20"/>
                  </a:cubicBezTo>
                  <a:moveTo>
                    <a:pt x="14" y="19"/>
                  </a:moveTo>
                  <a:cubicBezTo>
                    <a:pt x="14" y="19"/>
                    <a:pt x="14" y="20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close/>
                  <a:moveTo>
                    <a:pt x="14" y="20"/>
                  </a:moveTo>
                  <a:cubicBezTo>
                    <a:pt x="14" y="20"/>
                    <a:pt x="14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moveTo>
                    <a:pt x="39" y="3"/>
                  </a:moveTo>
                  <a:cubicBezTo>
                    <a:pt x="44" y="4"/>
                    <a:pt x="48" y="9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9" y="16"/>
                    <a:pt x="49" y="17"/>
                  </a:cubicBezTo>
                  <a:cubicBezTo>
                    <a:pt x="50" y="18"/>
                    <a:pt x="50" y="19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49" y="22"/>
                    <a:pt x="49" y="23"/>
                  </a:cubicBezTo>
                  <a:cubicBezTo>
                    <a:pt x="49" y="22"/>
                    <a:pt x="49" y="24"/>
                    <a:pt x="48" y="24"/>
                  </a:cubicBezTo>
                  <a:cubicBezTo>
                    <a:pt x="50" y="24"/>
                    <a:pt x="51" y="23"/>
                    <a:pt x="52" y="25"/>
                  </a:cubicBezTo>
                  <a:cubicBezTo>
                    <a:pt x="52" y="27"/>
                    <a:pt x="51" y="28"/>
                    <a:pt x="50" y="30"/>
                  </a:cubicBezTo>
                  <a:cubicBezTo>
                    <a:pt x="50" y="31"/>
                    <a:pt x="47" y="35"/>
                    <a:pt x="45" y="34"/>
                  </a:cubicBezTo>
                  <a:cubicBezTo>
                    <a:pt x="45" y="36"/>
                    <a:pt x="43" y="40"/>
                    <a:pt x="42" y="42"/>
                  </a:cubicBezTo>
                  <a:cubicBezTo>
                    <a:pt x="46" y="43"/>
                    <a:pt x="50" y="44"/>
                    <a:pt x="54" y="46"/>
                  </a:cubicBezTo>
                  <a:cubicBezTo>
                    <a:pt x="59" y="49"/>
                    <a:pt x="58" y="55"/>
                    <a:pt x="60" y="60"/>
                  </a:cubicBezTo>
                  <a:cubicBezTo>
                    <a:pt x="62" y="65"/>
                    <a:pt x="65" y="69"/>
                    <a:pt x="65" y="74"/>
                  </a:cubicBezTo>
                  <a:cubicBezTo>
                    <a:pt x="66" y="78"/>
                    <a:pt x="65" y="83"/>
                    <a:pt x="64" y="87"/>
                  </a:cubicBezTo>
                  <a:cubicBezTo>
                    <a:pt x="68" y="88"/>
                    <a:pt x="73" y="88"/>
                    <a:pt x="75" y="92"/>
                  </a:cubicBezTo>
                  <a:cubicBezTo>
                    <a:pt x="78" y="96"/>
                    <a:pt x="81" y="99"/>
                    <a:pt x="84" y="103"/>
                  </a:cubicBezTo>
                  <a:cubicBezTo>
                    <a:pt x="86" y="106"/>
                    <a:pt x="90" y="105"/>
                    <a:pt x="93" y="105"/>
                  </a:cubicBezTo>
                  <a:cubicBezTo>
                    <a:pt x="95" y="106"/>
                    <a:pt x="104" y="105"/>
                    <a:pt x="101" y="109"/>
                  </a:cubicBezTo>
                  <a:cubicBezTo>
                    <a:pt x="103" y="109"/>
                    <a:pt x="104" y="111"/>
                    <a:pt x="103" y="112"/>
                  </a:cubicBezTo>
                  <a:cubicBezTo>
                    <a:pt x="103" y="113"/>
                    <a:pt x="103" y="114"/>
                    <a:pt x="102" y="114"/>
                  </a:cubicBezTo>
                  <a:cubicBezTo>
                    <a:pt x="104" y="115"/>
                    <a:pt x="102" y="117"/>
                    <a:pt x="101" y="116"/>
                  </a:cubicBezTo>
                  <a:cubicBezTo>
                    <a:pt x="103" y="119"/>
                    <a:pt x="96" y="118"/>
                    <a:pt x="95" y="118"/>
                  </a:cubicBezTo>
                  <a:cubicBezTo>
                    <a:pt x="91" y="118"/>
                    <a:pt x="87" y="117"/>
                    <a:pt x="83" y="117"/>
                  </a:cubicBezTo>
                  <a:cubicBezTo>
                    <a:pt x="81" y="117"/>
                    <a:pt x="79" y="117"/>
                    <a:pt x="77" y="116"/>
                  </a:cubicBezTo>
                  <a:cubicBezTo>
                    <a:pt x="76" y="116"/>
                    <a:pt x="76" y="115"/>
                    <a:pt x="76" y="115"/>
                  </a:cubicBezTo>
                  <a:cubicBezTo>
                    <a:pt x="75" y="113"/>
                    <a:pt x="75" y="114"/>
                    <a:pt x="73" y="113"/>
                  </a:cubicBezTo>
                  <a:cubicBezTo>
                    <a:pt x="69" y="112"/>
                    <a:pt x="65" y="110"/>
                    <a:pt x="65" y="105"/>
                  </a:cubicBezTo>
                  <a:cubicBezTo>
                    <a:pt x="63" y="105"/>
                    <a:pt x="62" y="106"/>
                    <a:pt x="61" y="107"/>
                  </a:cubicBezTo>
                  <a:cubicBezTo>
                    <a:pt x="60" y="107"/>
                    <a:pt x="60" y="109"/>
                    <a:pt x="60" y="110"/>
                  </a:cubicBezTo>
                  <a:cubicBezTo>
                    <a:pt x="60" y="111"/>
                    <a:pt x="59" y="110"/>
                    <a:pt x="59" y="111"/>
                  </a:cubicBezTo>
                  <a:cubicBezTo>
                    <a:pt x="59" y="112"/>
                    <a:pt x="58" y="113"/>
                    <a:pt x="58" y="114"/>
                  </a:cubicBezTo>
                  <a:cubicBezTo>
                    <a:pt x="57" y="116"/>
                    <a:pt x="57" y="119"/>
                    <a:pt x="55" y="120"/>
                  </a:cubicBezTo>
                  <a:cubicBezTo>
                    <a:pt x="50" y="123"/>
                    <a:pt x="51" y="117"/>
                    <a:pt x="46" y="117"/>
                  </a:cubicBezTo>
                  <a:cubicBezTo>
                    <a:pt x="42" y="117"/>
                    <a:pt x="36" y="117"/>
                    <a:pt x="32" y="117"/>
                  </a:cubicBezTo>
                  <a:cubicBezTo>
                    <a:pt x="25" y="116"/>
                    <a:pt x="21" y="115"/>
                    <a:pt x="16" y="112"/>
                  </a:cubicBezTo>
                  <a:cubicBezTo>
                    <a:pt x="12" y="113"/>
                    <a:pt x="6" y="111"/>
                    <a:pt x="4" y="108"/>
                  </a:cubicBezTo>
                  <a:cubicBezTo>
                    <a:pt x="3" y="106"/>
                    <a:pt x="2" y="106"/>
                    <a:pt x="2" y="103"/>
                  </a:cubicBezTo>
                  <a:cubicBezTo>
                    <a:pt x="2" y="101"/>
                    <a:pt x="0" y="99"/>
                    <a:pt x="0" y="97"/>
                  </a:cubicBezTo>
                  <a:cubicBezTo>
                    <a:pt x="0" y="94"/>
                    <a:pt x="4" y="88"/>
                    <a:pt x="7" y="87"/>
                  </a:cubicBezTo>
                  <a:cubicBezTo>
                    <a:pt x="7" y="87"/>
                    <a:pt x="3" y="87"/>
                    <a:pt x="3" y="87"/>
                  </a:cubicBezTo>
                  <a:cubicBezTo>
                    <a:pt x="3" y="86"/>
                    <a:pt x="5" y="84"/>
                    <a:pt x="5" y="84"/>
                  </a:cubicBezTo>
                  <a:cubicBezTo>
                    <a:pt x="3" y="81"/>
                    <a:pt x="2" y="79"/>
                    <a:pt x="2" y="74"/>
                  </a:cubicBezTo>
                  <a:cubicBezTo>
                    <a:pt x="2" y="70"/>
                    <a:pt x="3" y="66"/>
                    <a:pt x="5" y="62"/>
                  </a:cubicBezTo>
                  <a:cubicBezTo>
                    <a:pt x="6" y="56"/>
                    <a:pt x="8" y="51"/>
                    <a:pt x="13" y="47"/>
                  </a:cubicBezTo>
                  <a:cubicBezTo>
                    <a:pt x="16" y="45"/>
                    <a:pt x="19" y="43"/>
                    <a:pt x="22" y="41"/>
                  </a:cubicBezTo>
                  <a:cubicBezTo>
                    <a:pt x="18" y="40"/>
                    <a:pt x="18" y="36"/>
                    <a:pt x="16" y="33"/>
                  </a:cubicBezTo>
                  <a:cubicBezTo>
                    <a:pt x="15" y="31"/>
                    <a:pt x="10" y="24"/>
                    <a:pt x="16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3" y="22"/>
                    <a:pt x="13" y="17"/>
                    <a:pt x="15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19" y="7"/>
                    <a:pt x="18" y="8"/>
                    <a:pt x="18" y="8"/>
                  </a:cubicBezTo>
                  <a:cubicBezTo>
                    <a:pt x="19" y="7"/>
                    <a:pt x="20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3" y="3"/>
                    <a:pt x="23" y="3"/>
                    <a:pt x="22" y="4"/>
                  </a:cubicBezTo>
                  <a:cubicBezTo>
                    <a:pt x="22" y="4"/>
                    <a:pt x="23" y="3"/>
                    <a:pt x="23" y="3"/>
                  </a:cubicBezTo>
                  <a:cubicBezTo>
                    <a:pt x="24" y="3"/>
                    <a:pt x="24" y="2"/>
                    <a:pt x="25" y="2"/>
                  </a:cubicBezTo>
                  <a:cubicBezTo>
                    <a:pt x="24" y="3"/>
                    <a:pt x="26" y="2"/>
                    <a:pt x="26" y="2"/>
                  </a:cubicBezTo>
                  <a:cubicBezTo>
                    <a:pt x="26" y="2"/>
                    <a:pt x="27" y="1"/>
                    <a:pt x="28" y="1"/>
                  </a:cubicBezTo>
                  <a:cubicBezTo>
                    <a:pt x="28" y="1"/>
                    <a:pt x="28" y="1"/>
                    <a:pt x="27" y="1"/>
                  </a:cubicBezTo>
                  <a:cubicBezTo>
                    <a:pt x="28" y="1"/>
                    <a:pt x="28" y="1"/>
                    <a:pt x="29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9" y="1"/>
                    <a:pt x="29" y="0"/>
                  </a:cubicBezTo>
                  <a:cubicBezTo>
                    <a:pt x="29" y="1"/>
                    <a:pt x="28" y="2"/>
                    <a:pt x="29" y="1"/>
                  </a:cubicBezTo>
                  <a:cubicBezTo>
                    <a:pt x="30" y="1"/>
                    <a:pt x="30" y="1"/>
                    <a:pt x="29" y="0"/>
                  </a:cubicBezTo>
                  <a:cubicBezTo>
                    <a:pt x="30" y="0"/>
                    <a:pt x="30" y="1"/>
                    <a:pt x="30" y="1"/>
                  </a:cubicBezTo>
                  <a:cubicBezTo>
                    <a:pt x="30" y="1"/>
                    <a:pt x="30" y="2"/>
                    <a:pt x="30" y="1"/>
                  </a:cubicBezTo>
                  <a:cubicBezTo>
                    <a:pt x="30" y="1"/>
                    <a:pt x="31" y="0"/>
                    <a:pt x="30" y="1"/>
                  </a:cubicBezTo>
                  <a:cubicBezTo>
                    <a:pt x="31" y="0"/>
                    <a:pt x="31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0"/>
                    <a:pt x="31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32" y="1"/>
                    <a:pt x="34" y="2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1"/>
                    <a:pt x="38" y="3"/>
                    <a:pt x="39" y="3"/>
                  </a:cubicBezTo>
                  <a:moveTo>
                    <a:pt x="99" y="116"/>
                  </a:moveTo>
                  <a:cubicBezTo>
                    <a:pt x="99" y="116"/>
                    <a:pt x="100" y="116"/>
                    <a:pt x="101" y="116"/>
                  </a:cubicBezTo>
                  <a:cubicBezTo>
                    <a:pt x="100" y="116"/>
                    <a:pt x="100" y="115"/>
                    <a:pt x="99" y="116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6ADEC87-C9EC-42E9-8FCF-AD8C07B3E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8952" y="3668429"/>
              <a:ext cx="1682491" cy="1971018"/>
            </a:xfrm>
            <a:custGeom>
              <a:avLst/>
              <a:gdLst>
                <a:gd name="T0" fmla="*/ 11 w 202"/>
                <a:gd name="T1" fmla="*/ 19 h 237"/>
                <a:gd name="T2" fmla="*/ 10 w 202"/>
                <a:gd name="T3" fmla="*/ 17 h 237"/>
                <a:gd name="T4" fmla="*/ 11 w 202"/>
                <a:gd name="T5" fmla="*/ 11 h 237"/>
                <a:gd name="T6" fmla="*/ 11 w 202"/>
                <a:gd name="T7" fmla="*/ 7 h 237"/>
                <a:gd name="T8" fmla="*/ 17 w 202"/>
                <a:gd name="T9" fmla="*/ 8 h 237"/>
                <a:gd name="T10" fmla="*/ 24 w 202"/>
                <a:gd name="T11" fmla="*/ 12 h 237"/>
                <a:gd name="T12" fmla="*/ 31 w 202"/>
                <a:gd name="T13" fmla="*/ 13 h 237"/>
                <a:gd name="T14" fmla="*/ 44 w 202"/>
                <a:gd name="T15" fmla="*/ 20 h 237"/>
                <a:gd name="T16" fmla="*/ 63 w 202"/>
                <a:gd name="T17" fmla="*/ 28 h 237"/>
                <a:gd name="T18" fmla="*/ 68 w 202"/>
                <a:gd name="T19" fmla="*/ 32 h 237"/>
                <a:gd name="T20" fmla="*/ 87 w 202"/>
                <a:gd name="T21" fmla="*/ 32 h 237"/>
                <a:gd name="T22" fmla="*/ 92 w 202"/>
                <a:gd name="T23" fmla="*/ 24 h 237"/>
                <a:gd name="T24" fmla="*/ 97 w 202"/>
                <a:gd name="T25" fmla="*/ 5 h 237"/>
                <a:gd name="T26" fmla="*/ 112 w 202"/>
                <a:gd name="T27" fmla="*/ 3 h 237"/>
                <a:gd name="T28" fmla="*/ 115 w 202"/>
                <a:gd name="T29" fmla="*/ 4 h 237"/>
                <a:gd name="T30" fmla="*/ 118 w 202"/>
                <a:gd name="T31" fmla="*/ 7 h 237"/>
                <a:gd name="T32" fmla="*/ 120 w 202"/>
                <a:gd name="T33" fmla="*/ 24 h 237"/>
                <a:gd name="T34" fmla="*/ 115 w 202"/>
                <a:gd name="T35" fmla="*/ 38 h 237"/>
                <a:gd name="T36" fmla="*/ 130 w 202"/>
                <a:gd name="T37" fmla="*/ 40 h 237"/>
                <a:gd name="T38" fmla="*/ 142 w 202"/>
                <a:gd name="T39" fmla="*/ 41 h 237"/>
                <a:gd name="T40" fmla="*/ 154 w 202"/>
                <a:gd name="T41" fmla="*/ 37 h 237"/>
                <a:gd name="T42" fmla="*/ 180 w 202"/>
                <a:gd name="T43" fmla="*/ 28 h 237"/>
                <a:gd name="T44" fmla="*/ 189 w 202"/>
                <a:gd name="T45" fmla="*/ 24 h 237"/>
                <a:gd name="T46" fmla="*/ 195 w 202"/>
                <a:gd name="T47" fmla="*/ 22 h 237"/>
                <a:gd name="T48" fmla="*/ 197 w 202"/>
                <a:gd name="T49" fmla="*/ 24 h 237"/>
                <a:gd name="T50" fmla="*/ 195 w 202"/>
                <a:gd name="T51" fmla="*/ 30 h 237"/>
                <a:gd name="T52" fmla="*/ 171 w 202"/>
                <a:gd name="T53" fmla="*/ 42 h 237"/>
                <a:gd name="T54" fmla="*/ 138 w 202"/>
                <a:gd name="T55" fmla="*/ 63 h 237"/>
                <a:gd name="T56" fmla="*/ 128 w 202"/>
                <a:gd name="T57" fmla="*/ 81 h 237"/>
                <a:gd name="T58" fmla="*/ 123 w 202"/>
                <a:gd name="T59" fmla="*/ 111 h 237"/>
                <a:gd name="T60" fmla="*/ 118 w 202"/>
                <a:gd name="T61" fmla="*/ 132 h 237"/>
                <a:gd name="T62" fmla="*/ 110 w 202"/>
                <a:gd name="T63" fmla="*/ 153 h 237"/>
                <a:gd name="T64" fmla="*/ 106 w 202"/>
                <a:gd name="T65" fmla="*/ 177 h 237"/>
                <a:gd name="T66" fmla="*/ 98 w 202"/>
                <a:gd name="T67" fmla="*/ 198 h 237"/>
                <a:gd name="T68" fmla="*/ 99 w 202"/>
                <a:gd name="T69" fmla="*/ 205 h 237"/>
                <a:gd name="T70" fmla="*/ 82 w 202"/>
                <a:gd name="T71" fmla="*/ 226 h 237"/>
                <a:gd name="T72" fmla="*/ 77 w 202"/>
                <a:gd name="T73" fmla="*/ 209 h 237"/>
                <a:gd name="T74" fmla="*/ 82 w 202"/>
                <a:gd name="T75" fmla="*/ 191 h 237"/>
                <a:gd name="T76" fmla="*/ 75 w 202"/>
                <a:gd name="T77" fmla="*/ 192 h 237"/>
                <a:gd name="T78" fmla="*/ 77 w 202"/>
                <a:gd name="T79" fmla="*/ 182 h 237"/>
                <a:gd name="T80" fmla="*/ 75 w 202"/>
                <a:gd name="T81" fmla="*/ 157 h 237"/>
                <a:gd name="T82" fmla="*/ 77 w 202"/>
                <a:gd name="T83" fmla="*/ 142 h 237"/>
                <a:gd name="T84" fmla="*/ 76 w 202"/>
                <a:gd name="T85" fmla="*/ 122 h 237"/>
                <a:gd name="T86" fmla="*/ 71 w 202"/>
                <a:gd name="T87" fmla="*/ 98 h 237"/>
                <a:gd name="T88" fmla="*/ 69 w 202"/>
                <a:gd name="T89" fmla="*/ 65 h 237"/>
                <a:gd name="T90" fmla="*/ 36 w 202"/>
                <a:gd name="T91" fmla="*/ 30 h 237"/>
                <a:gd name="T92" fmla="*/ 20 w 202"/>
                <a:gd name="T93" fmla="*/ 1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2" h="237">
                  <a:moveTo>
                    <a:pt x="20" y="19"/>
                  </a:moveTo>
                  <a:cubicBezTo>
                    <a:pt x="17" y="19"/>
                    <a:pt x="13" y="17"/>
                    <a:pt x="11" y="19"/>
                  </a:cubicBezTo>
                  <a:cubicBezTo>
                    <a:pt x="10" y="20"/>
                    <a:pt x="7" y="21"/>
                    <a:pt x="6" y="21"/>
                  </a:cubicBezTo>
                  <a:cubicBezTo>
                    <a:pt x="5" y="19"/>
                    <a:pt x="10" y="17"/>
                    <a:pt x="10" y="17"/>
                  </a:cubicBezTo>
                  <a:cubicBezTo>
                    <a:pt x="15" y="14"/>
                    <a:pt x="2" y="14"/>
                    <a:pt x="2" y="13"/>
                  </a:cubicBezTo>
                  <a:cubicBezTo>
                    <a:pt x="1" y="11"/>
                    <a:pt x="11" y="12"/>
                    <a:pt x="11" y="11"/>
                  </a:cubicBezTo>
                  <a:cubicBezTo>
                    <a:pt x="10" y="8"/>
                    <a:pt x="4" y="8"/>
                    <a:pt x="3" y="7"/>
                  </a:cubicBezTo>
                  <a:cubicBezTo>
                    <a:pt x="0" y="4"/>
                    <a:pt x="11" y="6"/>
                    <a:pt x="11" y="7"/>
                  </a:cubicBezTo>
                  <a:cubicBezTo>
                    <a:pt x="11" y="7"/>
                    <a:pt x="5" y="0"/>
                    <a:pt x="8" y="0"/>
                  </a:cubicBezTo>
                  <a:cubicBezTo>
                    <a:pt x="9" y="1"/>
                    <a:pt x="16" y="10"/>
                    <a:pt x="17" y="8"/>
                  </a:cubicBezTo>
                  <a:cubicBezTo>
                    <a:pt x="18" y="8"/>
                    <a:pt x="15" y="1"/>
                    <a:pt x="19" y="2"/>
                  </a:cubicBezTo>
                  <a:cubicBezTo>
                    <a:pt x="18" y="1"/>
                    <a:pt x="23" y="11"/>
                    <a:pt x="24" y="12"/>
                  </a:cubicBezTo>
                  <a:cubicBezTo>
                    <a:pt x="25" y="12"/>
                    <a:pt x="26" y="10"/>
                    <a:pt x="26" y="11"/>
                  </a:cubicBezTo>
                  <a:cubicBezTo>
                    <a:pt x="28" y="12"/>
                    <a:pt x="29" y="14"/>
                    <a:pt x="31" y="13"/>
                  </a:cubicBezTo>
                  <a:cubicBezTo>
                    <a:pt x="33" y="13"/>
                    <a:pt x="35" y="16"/>
                    <a:pt x="35" y="17"/>
                  </a:cubicBezTo>
                  <a:cubicBezTo>
                    <a:pt x="38" y="18"/>
                    <a:pt x="41" y="19"/>
                    <a:pt x="44" y="20"/>
                  </a:cubicBezTo>
                  <a:cubicBezTo>
                    <a:pt x="47" y="22"/>
                    <a:pt x="50" y="24"/>
                    <a:pt x="54" y="25"/>
                  </a:cubicBezTo>
                  <a:cubicBezTo>
                    <a:pt x="57" y="26"/>
                    <a:pt x="60" y="27"/>
                    <a:pt x="63" y="28"/>
                  </a:cubicBezTo>
                  <a:cubicBezTo>
                    <a:pt x="64" y="28"/>
                    <a:pt x="64" y="30"/>
                    <a:pt x="65" y="31"/>
                  </a:cubicBezTo>
                  <a:cubicBezTo>
                    <a:pt x="66" y="32"/>
                    <a:pt x="67" y="31"/>
                    <a:pt x="68" y="32"/>
                  </a:cubicBezTo>
                  <a:cubicBezTo>
                    <a:pt x="72" y="35"/>
                    <a:pt x="76" y="31"/>
                    <a:pt x="80" y="32"/>
                  </a:cubicBezTo>
                  <a:cubicBezTo>
                    <a:pt x="83" y="32"/>
                    <a:pt x="84" y="32"/>
                    <a:pt x="87" y="32"/>
                  </a:cubicBezTo>
                  <a:cubicBezTo>
                    <a:pt x="91" y="32"/>
                    <a:pt x="93" y="35"/>
                    <a:pt x="95" y="37"/>
                  </a:cubicBezTo>
                  <a:cubicBezTo>
                    <a:pt x="94" y="35"/>
                    <a:pt x="89" y="25"/>
                    <a:pt x="92" y="24"/>
                  </a:cubicBezTo>
                  <a:cubicBezTo>
                    <a:pt x="91" y="21"/>
                    <a:pt x="90" y="17"/>
                    <a:pt x="91" y="13"/>
                  </a:cubicBezTo>
                  <a:cubicBezTo>
                    <a:pt x="93" y="9"/>
                    <a:pt x="95" y="8"/>
                    <a:pt x="97" y="5"/>
                  </a:cubicBezTo>
                  <a:cubicBezTo>
                    <a:pt x="100" y="0"/>
                    <a:pt x="109" y="2"/>
                    <a:pt x="112" y="2"/>
                  </a:cubicBezTo>
                  <a:cubicBezTo>
                    <a:pt x="112" y="2"/>
                    <a:pt x="112" y="3"/>
                    <a:pt x="112" y="3"/>
                  </a:cubicBezTo>
                  <a:cubicBezTo>
                    <a:pt x="112" y="3"/>
                    <a:pt x="115" y="4"/>
                    <a:pt x="116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7" y="5"/>
                    <a:pt x="118" y="5"/>
                  </a:cubicBezTo>
                  <a:cubicBezTo>
                    <a:pt x="117" y="5"/>
                    <a:pt x="118" y="6"/>
                    <a:pt x="118" y="7"/>
                  </a:cubicBezTo>
                  <a:cubicBezTo>
                    <a:pt x="118" y="8"/>
                    <a:pt x="121" y="12"/>
                    <a:pt x="121" y="15"/>
                  </a:cubicBezTo>
                  <a:cubicBezTo>
                    <a:pt x="121" y="18"/>
                    <a:pt x="120" y="21"/>
                    <a:pt x="120" y="24"/>
                  </a:cubicBezTo>
                  <a:cubicBezTo>
                    <a:pt x="123" y="23"/>
                    <a:pt x="121" y="33"/>
                    <a:pt x="117" y="32"/>
                  </a:cubicBezTo>
                  <a:cubicBezTo>
                    <a:pt x="116" y="34"/>
                    <a:pt x="116" y="36"/>
                    <a:pt x="115" y="38"/>
                  </a:cubicBezTo>
                  <a:cubicBezTo>
                    <a:pt x="119" y="36"/>
                    <a:pt x="120" y="37"/>
                    <a:pt x="124" y="38"/>
                  </a:cubicBezTo>
                  <a:cubicBezTo>
                    <a:pt x="127" y="38"/>
                    <a:pt x="128" y="39"/>
                    <a:pt x="130" y="40"/>
                  </a:cubicBezTo>
                  <a:cubicBezTo>
                    <a:pt x="131" y="41"/>
                    <a:pt x="133" y="40"/>
                    <a:pt x="135" y="40"/>
                  </a:cubicBezTo>
                  <a:cubicBezTo>
                    <a:pt x="138" y="41"/>
                    <a:pt x="138" y="42"/>
                    <a:pt x="142" y="41"/>
                  </a:cubicBezTo>
                  <a:cubicBezTo>
                    <a:pt x="143" y="41"/>
                    <a:pt x="145" y="41"/>
                    <a:pt x="147" y="40"/>
                  </a:cubicBezTo>
                  <a:cubicBezTo>
                    <a:pt x="148" y="39"/>
                    <a:pt x="153" y="38"/>
                    <a:pt x="154" y="37"/>
                  </a:cubicBezTo>
                  <a:cubicBezTo>
                    <a:pt x="155" y="34"/>
                    <a:pt x="160" y="34"/>
                    <a:pt x="163" y="33"/>
                  </a:cubicBezTo>
                  <a:cubicBezTo>
                    <a:pt x="165" y="31"/>
                    <a:pt x="178" y="26"/>
                    <a:pt x="180" y="28"/>
                  </a:cubicBezTo>
                  <a:cubicBezTo>
                    <a:pt x="183" y="27"/>
                    <a:pt x="186" y="24"/>
                    <a:pt x="187" y="21"/>
                  </a:cubicBezTo>
                  <a:cubicBezTo>
                    <a:pt x="188" y="16"/>
                    <a:pt x="189" y="22"/>
                    <a:pt x="189" y="24"/>
                  </a:cubicBezTo>
                  <a:cubicBezTo>
                    <a:pt x="191" y="23"/>
                    <a:pt x="195" y="16"/>
                    <a:pt x="198" y="17"/>
                  </a:cubicBezTo>
                  <a:cubicBezTo>
                    <a:pt x="199" y="17"/>
                    <a:pt x="195" y="21"/>
                    <a:pt x="195" y="22"/>
                  </a:cubicBezTo>
                  <a:cubicBezTo>
                    <a:pt x="195" y="21"/>
                    <a:pt x="200" y="18"/>
                    <a:pt x="201" y="19"/>
                  </a:cubicBezTo>
                  <a:cubicBezTo>
                    <a:pt x="202" y="20"/>
                    <a:pt x="197" y="24"/>
                    <a:pt x="197" y="24"/>
                  </a:cubicBezTo>
                  <a:cubicBezTo>
                    <a:pt x="198" y="24"/>
                    <a:pt x="199" y="23"/>
                    <a:pt x="200" y="22"/>
                  </a:cubicBezTo>
                  <a:cubicBezTo>
                    <a:pt x="201" y="25"/>
                    <a:pt x="189" y="30"/>
                    <a:pt x="195" y="30"/>
                  </a:cubicBezTo>
                  <a:cubicBezTo>
                    <a:pt x="202" y="31"/>
                    <a:pt x="191" y="32"/>
                    <a:pt x="189" y="32"/>
                  </a:cubicBezTo>
                  <a:cubicBezTo>
                    <a:pt x="183" y="32"/>
                    <a:pt x="176" y="39"/>
                    <a:pt x="171" y="42"/>
                  </a:cubicBezTo>
                  <a:cubicBezTo>
                    <a:pt x="162" y="47"/>
                    <a:pt x="154" y="51"/>
                    <a:pt x="146" y="57"/>
                  </a:cubicBezTo>
                  <a:cubicBezTo>
                    <a:pt x="143" y="59"/>
                    <a:pt x="141" y="61"/>
                    <a:pt x="138" y="63"/>
                  </a:cubicBezTo>
                  <a:cubicBezTo>
                    <a:pt x="137" y="64"/>
                    <a:pt x="133" y="65"/>
                    <a:pt x="132" y="66"/>
                  </a:cubicBezTo>
                  <a:cubicBezTo>
                    <a:pt x="130" y="70"/>
                    <a:pt x="129" y="77"/>
                    <a:pt x="128" y="81"/>
                  </a:cubicBezTo>
                  <a:cubicBezTo>
                    <a:pt x="126" y="85"/>
                    <a:pt x="124" y="90"/>
                    <a:pt x="124" y="95"/>
                  </a:cubicBezTo>
                  <a:cubicBezTo>
                    <a:pt x="123" y="100"/>
                    <a:pt x="124" y="105"/>
                    <a:pt x="123" y="111"/>
                  </a:cubicBezTo>
                  <a:cubicBezTo>
                    <a:pt x="123" y="113"/>
                    <a:pt x="124" y="120"/>
                    <a:pt x="122" y="122"/>
                  </a:cubicBezTo>
                  <a:cubicBezTo>
                    <a:pt x="119" y="124"/>
                    <a:pt x="118" y="128"/>
                    <a:pt x="118" y="132"/>
                  </a:cubicBezTo>
                  <a:cubicBezTo>
                    <a:pt x="118" y="137"/>
                    <a:pt x="114" y="140"/>
                    <a:pt x="112" y="144"/>
                  </a:cubicBezTo>
                  <a:cubicBezTo>
                    <a:pt x="111" y="146"/>
                    <a:pt x="110" y="151"/>
                    <a:pt x="110" y="153"/>
                  </a:cubicBezTo>
                  <a:cubicBezTo>
                    <a:pt x="111" y="156"/>
                    <a:pt x="112" y="160"/>
                    <a:pt x="110" y="163"/>
                  </a:cubicBezTo>
                  <a:cubicBezTo>
                    <a:pt x="107" y="167"/>
                    <a:pt x="104" y="172"/>
                    <a:pt x="106" y="177"/>
                  </a:cubicBezTo>
                  <a:cubicBezTo>
                    <a:pt x="108" y="181"/>
                    <a:pt x="103" y="187"/>
                    <a:pt x="102" y="191"/>
                  </a:cubicBezTo>
                  <a:cubicBezTo>
                    <a:pt x="101" y="194"/>
                    <a:pt x="99" y="196"/>
                    <a:pt x="98" y="198"/>
                  </a:cubicBezTo>
                  <a:cubicBezTo>
                    <a:pt x="98" y="199"/>
                    <a:pt x="98" y="201"/>
                    <a:pt x="99" y="201"/>
                  </a:cubicBezTo>
                  <a:cubicBezTo>
                    <a:pt x="102" y="201"/>
                    <a:pt x="99" y="204"/>
                    <a:pt x="99" y="205"/>
                  </a:cubicBezTo>
                  <a:cubicBezTo>
                    <a:pt x="101" y="211"/>
                    <a:pt x="98" y="217"/>
                    <a:pt x="98" y="222"/>
                  </a:cubicBezTo>
                  <a:cubicBezTo>
                    <a:pt x="98" y="232"/>
                    <a:pt x="81" y="237"/>
                    <a:pt x="82" y="226"/>
                  </a:cubicBezTo>
                  <a:cubicBezTo>
                    <a:pt x="82" y="221"/>
                    <a:pt x="84" y="216"/>
                    <a:pt x="85" y="211"/>
                  </a:cubicBezTo>
                  <a:cubicBezTo>
                    <a:pt x="84" y="211"/>
                    <a:pt x="78" y="211"/>
                    <a:pt x="77" y="209"/>
                  </a:cubicBezTo>
                  <a:cubicBezTo>
                    <a:pt x="77" y="208"/>
                    <a:pt x="78" y="204"/>
                    <a:pt x="78" y="203"/>
                  </a:cubicBezTo>
                  <a:cubicBezTo>
                    <a:pt x="79" y="199"/>
                    <a:pt x="81" y="195"/>
                    <a:pt x="82" y="191"/>
                  </a:cubicBezTo>
                  <a:cubicBezTo>
                    <a:pt x="80" y="192"/>
                    <a:pt x="78" y="193"/>
                    <a:pt x="76" y="194"/>
                  </a:cubicBezTo>
                  <a:cubicBezTo>
                    <a:pt x="74" y="195"/>
                    <a:pt x="73" y="193"/>
                    <a:pt x="75" y="192"/>
                  </a:cubicBezTo>
                  <a:cubicBezTo>
                    <a:pt x="77" y="190"/>
                    <a:pt x="78" y="191"/>
                    <a:pt x="78" y="189"/>
                  </a:cubicBezTo>
                  <a:cubicBezTo>
                    <a:pt x="77" y="187"/>
                    <a:pt x="77" y="184"/>
                    <a:pt x="77" y="182"/>
                  </a:cubicBezTo>
                  <a:cubicBezTo>
                    <a:pt x="77" y="178"/>
                    <a:pt x="81" y="171"/>
                    <a:pt x="78" y="168"/>
                  </a:cubicBezTo>
                  <a:cubicBezTo>
                    <a:pt x="74" y="164"/>
                    <a:pt x="75" y="162"/>
                    <a:pt x="75" y="157"/>
                  </a:cubicBezTo>
                  <a:cubicBezTo>
                    <a:pt x="76" y="152"/>
                    <a:pt x="77" y="148"/>
                    <a:pt x="79" y="144"/>
                  </a:cubicBezTo>
                  <a:cubicBezTo>
                    <a:pt x="80" y="142"/>
                    <a:pt x="78" y="143"/>
                    <a:pt x="77" y="142"/>
                  </a:cubicBezTo>
                  <a:cubicBezTo>
                    <a:pt x="76" y="141"/>
                    <a:pt x="76" y="136"/>
                    <a:pt x="77" y="135"/>
                  </a:cubicBezTo>
                  <a:cubicBezTo>
                    <a:pt x="78" y="130"/>
                    <a:pt x="76" y="127"/>
                    <a:pt x="76" y="122"/>
                  </a:cubicBezTo>
                  <a:cubicBezTo>
                    <a:pt x="75" y="118"/>
                    <a:pt x="70" y="116"/>
                    <a:pt x="72" y="111"/>
                  </a:cubicBezTo>
                  <a:cubicBezTo>
                    <a:pt x="73" y="107"/>
                    <a:pt x="71" y="102"/>
                    <a:pt x="71" y="98"/>
                  </a:cubicBezTo>
                  <a:cubicBezTo>
                    <a:pt x="70" y="92"/>
                    <a:pt x="70" y="87"/>
                    <a:pt x="71" y="82"/>
                  </a:cubicBezTo>
                  <a:cubicBezTo>
                    <a:pt x="71" y="76"/>
                    <a:pt x="70" y="70"/>
                    <a:pt x="69" y="65"/>
                  </a:cubicBezTo>
                  <a:cubicBezTo>
                    <a:pt x="69" y="58"/>
                    <a:pt x="64" y="54"/>
                    <a:pt x="60" y="50"/>
                  </a:cubicBezTo>
                  <a:cubicBezTo>
                    <a:pt x="52" y="43"/>
                    <a:pt x="44" y="36"/>
                    <a:pt x="36" y="30"/>
                  </a:cubicBezTo>
                  <a:cubicBezTo>
                    <a:pt x="33" y="28"/>
                    <a:pt x="28" y="28"/>
                    <a:pt x="25" y="26"/>
                  </a:cubicBezTo>
                  <a:cubicBezTo>
                    <a:pt x="23" y="24"/>
                    <a:pt x="21" y="21"/>
                    <a:pt x="20" y="19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90B2AA1-1A45-41AE-970E-F009A0416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3611" y="1788317"/>
              <a:ext cx="2644310" cy="3828062"/>
            </a:xfrm>
            <a:custGeom>
              <a:avLst/>
              <a:gdLst>
                <a:gd name="T0" fmla="*/ 200 w 205"/>
                <a:gd name="T1" fmla="*/ 119 h 298"/>
                <a:gd name="T2" fmla="*/ 177 w 205"/>
                <a:gd name="T3" fmla="*/ 115 h 298"/>
                <a:gd name="T4" fmla="*/ 151 w 205"/>
                <a:gd name="T5" fmla="*/ 86 h 298"/>
                <a:gd name="T6" fmla="*/ 137 w 205"/>
                <a:gd name="T7" fmla="*/ 48 h 298"/>
                <a:gd name="T8" fmla="*/ 114 w 205"/>
                <a:gd name="T9" fmla="*/ 39 h 298"/>
                <a:gd name="T10" fmla="*/ 121 w 205"/>
                <a:gd name="T11" fmla="*/ 21 h 298"/>
                <a:gd name="T12" fmla="*/ 119 w 205"/>
                <a:gd name="T13" fmla="*/ 14 h 298"/>
                <a:gd name="T14" fmla="*/ 111 w 205"/>
                <a:gd name="T15" fmla="*/ 3 h 298"/>
                <a:gd name="T16" fmla="*/ 109 w 205"/>
                <a:gd name="T17" fmla="*/ 3 h 298"/>
                <a:gd name="T18" fmla="*/ 109 w 205"/>
                <a:gd name="T19" fmla="*/ 3 h 298"/>
                <a:gd name="T20" fmla="*/ 101 w 205"/>
                <a:gd name="T21" fmla="*/ 1 h 298"/>
                <a:gd name="T22" fmla="*/ 99 w 205"/>
                <a:gd name="T23" fmla="*/ 1 h 298"/>
                <a:gd name="T24" fmla="*/ 93 w 205"/>
                <a:gd name="T25" fmla="*/ 10 h 298"/>
                <a:gd name="T26" fmla="*/ 93 w 205"/>
                <a:gd name="T27" fmla="*/ 13 h 298"/>
                <a:gd name="T28" fmla="*/ 92 w 205"/>
                <a:gd name="T29" fmla="*/ 14 h 298"/>
                <a:gd name="T30" fmla="*/ 91 w 205"/>
                <a:gd name="T31" fmla="*/ 27 h 298"/>
                <a:gd name="T32" fmla="*/ 90 w 205"/>
                <a:gd name="T33" fmla="*/ 42 h 298"/>
                <a:gd name="T34" fmla="*/ 63 w 205"/>
                <a:gd name="T35" fmla="*/ 58 h 298"/>
                <a:gd name="T36" fmla="*/ 52 w 205"/>
                <a:gd name="T37" fmla="*/ 88 h 298"/>
                <a:gd name="T38" fmla="*/ 25 w 205"/>
                <a:gd name="T39" fmla="*/ 121 h 298"/>
                <a:gd name="T40" fmla="*/ 6 w 205"/>
                <a:gd name="T41" fmla="*/ 125 h 298"/>
                <a:gd name="T42" fmla="*/ 4 w 205"/>
                <a:gd name="T43" fmla="*/ 142 h 298"/>
                <a:gd name="T44" fmla="*/ 11 w 205"/>
                <a:gd name="T45" fmla="*/ 145 h 298"/>
                <a:gd name="T46" fmla="*/ 24 w 205"/>
                <a:gd name="T47" fmla="*/ 135 h 298"/>
                <a:gd name="T48" fmla="*/ 60 w 205"/>
                <a:gd name="T49" fmla="*/ 113 h 298"/>
                <a:gd name="T50" fmla="*/ 69 w 205"/>
                <a:gd name="T51" fmla="*/ 127 h 298"/>
                <a:gd name="T52" fmla="*/ 74 w 205"/>
                <a:gd name="T53" fmla="*/ 228 h 298"/>
                <a:gd name="T54" fmla="*/ 69 w 205"/>
                <a:gd name="T55" fmla="*/ 277 h 298"/>
                <a:gd name="T56" fmla="*/ 64 w 205"/>
                <a:gd name="T57" fmla="*/ 284 h 298"/>
                <a:gd name="T58" fmla="*/ 86 w 205"/>
                <a:gd name="T59" fmla="*/ 291 h 298"/>
                <a:gd name="T60" fmla="*/ 94 w 205"/>
                <a:gd name="T61" fmla="*/ 266 h 298"/>
                <a:gd name="T62" fmla="*/ 99 w 205"/>
                <a:gd name="T63" fmla="*/ 192 h 298"/>
                <a:gd name="T64" fmla="*/ 115 w 205"/>
                <a:gd name="T65" fmla="*/ 266 h 298"/>
                <a:gd name="T66" fmla="*/ 118 w 205"/>
                <a:gd name="T67" fmla="*/ 289 h 298"/>
                <a:gd name="T68" fmla="*/ 135 w 205"/>
                <a:gd name="T69" fmla="*/ 289 h 298"/>
                <a:gd name="T70" fmla="*/ 134 w 205"/>
                <a:gd name="T71" fmla="*/ 251 h 298"/>
                <a:gd name="T72" fmla="*/ 130 w 205"/>
                <a:gd name="T73" fmla="*/ 173 h 298"/>
                <a:gd name="T74" fmla="*/ 128 w 205"/>
                <a:gd name="T75" fmla="*/ 130 h 298"/>
                <a:gd name="T76" fmla="*/ 139 w 205"/>
                <a:gd name="T77" fmla="*/ 101 h 298"/>
                <a:gd name="T78" fmla="*/ 180 w 205"/>
                <a:gd name="T79" fmla="*/ 133 h 298"/>
                <a:gd name="T80" fmla="*/ 187 w 205"/>
                <a:gd name="T81" fmla="*/ 137 h 298"/>
                <a:gd name="T82" fmla="*/ 196 w 205"/>
                <a:gd name="T83" fmla="*/ 141 h 298"/>
                <a:gd name="T84" fmla="*/ 203 w 205"/>
                <a:gd name="T85" fmla="*/ 138 h 298"/>
                <a:gd name="T86" fmla="*/ 121 w 205"/>
                <a:gd name="T87" fmla="*/ 20 h 298"/>
                <a:gd name="T88" fmla="*/ 119 w 205"/>
                <a:gd name="T89" fmla="*/ 15 h 298"/>
                <a:gd name="T90" fmla="*/ 117 w 205"/>
                <a:gd name="T91" fmla="*/ 11 h 298"/>
                <a:gd name="T92" fmla="*/ 94 w 205"/>
                <a:gd name="T93" fmla="*/ 12 h 298"/>
                <a:gd name="T94" fmla="*/ 95 w 205"/>
                <a:gd name="T95" fmla="*/ 9 h 298"/>
                <a:gd name="T96" fmla="*/ 97 w 205"/>
                <a:gd name="T97" fmla="*/ 5 h 298"/>
                <a:gd name="T98" fmla="*/ 98 w 205"/>
                <a:gd name="T99" fmla="*/ 4 h 298"/>
                <a:gd name="T100" fmla="*/ 107 w 205"/>
                <a:gd name="T101" fmla="*/ 2 h 298"/>
                <a:gd name="T102" fmla="*/ 105 w 205"/>
                <a:gd name="T103" fmla="*/ 1 h 298"/>
                <a:gd name="T104" fmla="*/ 104 w 205"/>
                <a:gd name="T105" fmla="*/ 2 h 298"/>
                <a:gd name="T106" fmla="*/ 105 w 205"/>
                <a:gd name="T107" fmla="*/ 3 h 298"/>
                <a:gd name="T108" fmla="*/ 104 w 205"/>
                <a:gd name="T109" fmla="*/ 0 h 298"/>
                <a:gd name="T110" fmla="*/ 107 w 205"/>
                <a:gd name="T111" fmla="*/ 3 h 298"/>
                <a:gd name="T112" fmla="*/ 114 w 205"/>
                <a:gd name="T113" fmla="*/ 7 h 298"/>
                <a:gd name="T114" fmla="*/ 111 w 205"/>
                <a:gd name="T115" fmla="*/ 3 h 298"/>
                <a:gd name="T116" fmla="*/ 109 w 205"/>
                <a:gd name="T117" fmla="*/ 5 h 298"/>
                <a:gd name="T118" fmla="*/ 110 w 205"/>
                <a:gd name="T119" fmla="*/ 5 h 298"/>
                <a:gd name="T120" fmla="*/ 114 w 205"/>
                <a:gd name="T121" fmla="*/ 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5" h="298">
                  <a:moveTo>
                    <a:pt x="204" y="136"/>
                  </a:moveTo>
                  <a:cubicBezTo>
                    <a:pt x="204" y="136"/>
                    <a:pt x="203" y="135"/>
                    <a:pt x="202" y="134"/>
                  </a:cubicBezTo>
                  <a:cubicBezTo>
                    <a:pt x="201" y="134"/>
                    <a:pt x="200" y="133"/>
                    <a:pt x="199" y="132"/>
                  </a:cubicBezTo>
                  <a:cubicBezTo>
                    <a:pt x="199" y="132"/>
                    <a:pt x="197" y="131"/>
                    <a:pt x="196" y="131"/>
                  </a:cubicBezTo>
                  <a:cubicBezTo>
                    <a:pt x="196" y="130"/>
                    <a:pt x="195" y="130"/>
                    <a:pt x="194" y="129"/>
                  </a:cubicBezTo>
                  <a:cubicBezTo>
                    <a:pt x="193" y="128"/>
                    <a:pt x="192" y="128"/>
                    <a:pt x="192" y="127"/>
                  </a:cubicBezTo>
                  <a:cubicBezTo>
                    <a:pt x="192" y="126"/>
                    <a:pt x="191" y="125"/>
                    <a:pt x="191" y="124"/>
                  </a:cubicBezTo>
                  <a:cubicBezTo>
                    <a:pt x="191" y="123"/>
                    <a:pt x="192" y="123"/>
                    <a:pt x="193" y="122"/>
                  </a:cubicBezTo>
                  <a:cubicBezTo>
                    <a:pt x="193" y="122"/>
                    <a:pt x="196" y="122"/>
                    <a:pt x="197" y="121"/>
                  </a:cubicBezTo>
                  <a:cubicBezTo>
                    <a:pt x="199" y="121"/>
                    <a:pt x="200" y="120"/>
                    <a:pt x="200" y="119"/>
                  </a:cubicBezTo>
                  <a:cubicBezTo>
                    <a:pt x="200" y="118"/>
                    <a:pt x="200" y="118"/>
                    <a:pt x="200" y="118"/>
                  </a:cubicBezTo>
                  <a:cubicBezTo>
                    <a:pt x="199" y="118"/>
                    <a:pt x="197" y="118"/>
                    <a:pt x="196" y="118"/>
                  </a:cubicBezTo>
                  <a:cubicBezTo>
                    <a:pt x="196" y="119"/>
                    <a:pt x="194" y="119"/>
                    <a:pt x="193" y="119"/>
                  </a:cubicBezTo>
                  <a:cubicBezTo>
                    <a:pt x="192" y="119"/>
                    <a:pt x="189" y="119"/>
                    <a:pt x="189" y="119"/>
                  </a:cubicBezTo>
                  <a:cubicBezTo>
                    <a:pt x="188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9"/>
                    <a:pt x="185" y="119"/>
                    <a:pt x="184" y="119"/>
                  </a:cubicBezTo>
                  <a:cubicBezTo>
                    <a:pt x="184" y="118"/>
                    <a:pt x="183" y="118"/>
                    <a:pt x="182" y="118"/>
                  </a:cubicBezTo>
                  <a:cubicBezTo>
                    <a:pt x="182" y="118"/>
                    <a:pt x="180" y="117"/>
                    <a:pt x="179" y="116"/>
                  </a:cubicBezTo>
                  <a:cubicBezTo>
                    <a:pt x="179" y="116"/>
                    <a:pt x="177" y="115"/>
                    <a:pt x="177" y="115"/>
                  </a:cubicBezTo>
                  <a:cubicBezTo>
                    <a:pt x="176" y="115"/>
                    <a:pt x="175" y="114"/>
                    <a:pt x="174" y="112"/>
                  </a:cubicBezTo>
                  <a:cubicBezTo>
                    <a:pt x="173" y="110"/>
                    <a:pt x="170" y="109"/>
                    <a:pt x="170" y="108"/>
                  </a:cubicBezTo>
                  <a:cubicBezTo>
                    <a:pt x="169" y="108"/>
                    <a:pt x="168" y="107"/>
                    <a:pt x="168" y="107"/>
                  </a:cubicBezTo>
                  <a:cubicBezTo>
                    <a:pt x="168" y="107"/>
                    <a:pt x="167" y="107"/>
                    <a:pt x="167" y="105"/>
                  </a:cubicBezTo>
                  <a:cubicBezTo>
                    <a:pt x="166" y="104"/>
                    <a:pt x="166" y="104"/>
                    <a:pt x="165" y="103"/>
                  </a:cubicBezTo>
                  <a:cubicBezTo>
                    <a:pt x="164" y="102"/>
                    <a:pt x="162" y="100"/>
                    <a:pt x="161" y="100"/>
                  </a:cubicBezTo>
                  <a:cubicBezTo>
                    <a:pt x="160" y="99"/>
                    <a:pt x="160" y="99"/>
                    <a:pt x="160" y="98"/>
                  </a:cubicBezTo>
                  <a:cubicBezTo>
                    <a:pt x="159" y="97"/>
                    <a:pt x="157" y="94"/>
                    <a:pt x="157" y="93"/>
                  </a:cubicBezTo>
                  <a:cubicBezTo>
                    <a:pt x="156" y="93"/>
                    <a:pt x="154" y="90"/>
                    <a:pt x="153" y="89"/>
                  </a:cubicBezTo>
                  <a:cubicBezTo>
                    <a:pt x="153" y="88"/>
                    <a:pt x="152" y="88"/>
                    <a:pt x="151" y="86"/>
                  </a:cubicBezTo>
                  <a:cubicBezTo>
                    <a:pt x="151" y="84"/>
                    <a:pt x="151" y="84"/>
                    <a:pt x="150" y="83"/>
                  </a:cubicBezTo>
                  <a:cubicBezTo>
                    <a:pt x="150" y="82"/>
                    <a:pt x="149" y="82"/>
                    <a:pt x="149" y="82"/>
                  </a:cubicBezTo>
                  <a:cubicBezTo>
                    <a:pt x="149" y="82"/>
                    <a:pt x="149" y="79"/>
                    <a:pt x="149" y="77"/>
                  </a:cubicBezTo>
                  <a:cubicBezTo>
                    <a:pt x="149" y="75"/>
                    <a:pt x="148" y="70"/>
                    <a:pt x="147" y="69"/>
                  </a:cubicBezTo>
                  <a:cubicBezTo>
                    <a:pt x="147" y="68"/>
                    <a:pt x="146" y="64"/>
                    <a:pt x="145" y="63"/>
                  </a:cubicBezTo>
                  <a:cubicBezTo>
                    <a:pt x="145" y="63"/>
                    <a:pt x="145" y="61"/>
                    <a:pt x="145" y="60"/>
                  </a:cubicBezTo>
                  <a:cubicBezTo>
                    <a:pt x="145" y="59"/>
                    <a:pt x="144" y="54"/>
                    <a:pt x="144" y="53"/>
                  </a:cubicBezTo>
                  <a:cubicBezTo>
                    <a:pt x="144" y="52"/>
                    <a:pt x="143" y="51"/>
                    <a:pt x="143" y="51"/>
                  </a:cubicBezTo>
                  <a:cubicBezTo>
                    <a:pt x="143" y="51"/>
                    <a:pt x="142" y="51"/>
                    <a:pt x="141" y="50"/>
                  </a:cubicBezTo>
                  <a:cubicBezTo>
                    <a:pt x="141" y="50"/>
                    <a:pt x="138" y="49"/>
                    <a:pt x="137" y="48"/>
                  </a:cubicBezTo>
                  <a:cubicBezTo>
                    <a:pt x="136" y="48"/>
                    <a:pt x="134" y="47"/>
                    <a:pt x="134" y="47"/>
                  </a:cubicBezTo>
                  <a:cubicBezTo>
                    <a:pt x="133" y="47"/>
                    <a:pt x="131" y="46"/>
                    <a:pt x="129" y="46"/>
                  </a:cubicBezTo>
                  <a:cubicBezTo>
                    <a:pt x="128" y="45"/>
                    <a:pt x="123" y="44"/>
                    <a:pt x="122" y="44"/>
                  </a:cubicBezTo>
                  <a:cubicBezTo>
                    <a:pt x="121" y="44"/>
                    <a:pt x="121" y="44"/>
                    <a:pt x="121" y="43"/>
                  </a:cubicBezTo>
                  <a:cubicBezTo>
                    <a:pt x="121" y="43"/>
                    <a:pt x="120" y="43"/>
                    <a:pt x="120" y="43"/>
                  </a:cubicBezTo>
                  <a:cubicBezTo>
                    <a:pt x="120" y="43"/>
                    <a:pt x="119" y="43"/>
                    <a:pt x="119" y="42"/>
                  </a:cubicBezTo>
                  <a:cubicBezTo>
                    <a:pt x="118" y="42"/>
                    <a:pt x="118" y="42"/>
                    <a:pt x="118" y="41"/>
                  </a:cubicBezTo>
                  <a:cubicBezTo>
                    <a:pt x="117" y="41"/>
                    <a:pt x="117" y="41"/>
                    <a:pt x="116" y="41"/>
                  </a:cubicBezTo>
                  <a:cubicBezTo>
                    <a:pt x="116" y="41"/>
                    <a:pt x="116" y="40"/>
                    <a:pt x="115" y="40"/>
                  </a:cubicBezTo>
                  <a:cubicBezTo>
                    <a:pt x="115" y="39"/>
                    <a:pt x="114" y="39"/>
                    <a:pt x="114" y="39"/>
                  </a:cubicBezTo>
                  <a:cubicBezTo>
                    <a:pt x="114" y="39"/>
                    <a:pt x="113" y="39"/>
                    <a:pt x="113" y="39"/>
                  </a:cubicBezTo>
                  <a:cubicBezTo>
                    <a:pt x="113" y="39"/>
                    <a:pt x="113" y="38"/>
                    <a:pt x="113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5" y="37"/>
                    <a:pt x="116" y="36"/>
                    <a:pt x="116" y="35"/>
                  </a:cubicBezTo>
                  <a:cubicBezTo>
                    <a:pt x="116" y="35"/>
                    <a:pt x="116" y="35"/>
                    <a:pt x="117" y="35"/>
                  </a:cubicBezTo>
                  <a:cubicBezTo>
                    <a:pt x="117" y="34"/>
                    <a:pt x="117" y="34"/>
                    <a:pt x="118" y="33"/>
                  </a:cubicBezTo>
                  <a:cubicBezTo>
                    <a:pt x="118" y="32"/>
                    <a:pt x="119" y="30"/>
                    <a:pt x="119" y="29"/>
                  </a:cubicBezTo>
                  <a:cubicBezTo>
                    <a:pt x="119" y="29"/>
                    <a:pt x="120" y="27"/>
                    <a:pt x="120" y="26"/>
                  </a:cubicBezTo>
                  <a:cubicBezTo>
                    <a:pt x="120" y="26"/>
                    <a:pt x="121" y="25"/>
                    <a:pt x="121" y="24"/>
                  </a:cubicBezTo>
                  <a:cubicBezTo>
                    <a:pt x="121" y="22"/>
                    <a:pt x="121" y="22"/>
                    <a:pt x="121" y="21"/>
                  </a:cubicBezTo>
                  <a:cubicBezTo>
                    <a:pt x="121" y="20"/>
                    <a:pt x="121" y="20"/>
                    <a:pt x="121" y="19"/>
                  </a:cubicBezTo>
                  <a:cubicBezTo>
                    <a:pt x="121" y="19"/>
                    <a:pt x="120" y="18"/>
                    <a:pt x="120" y="18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1" y="18"/>
                    <a:pt x="121" y="18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8"/>
                    <a:pt x="121" y="18"/>
                  </a:cubicBezTo>
                  <a:cubicBezTo>
                    <a:pt x="120" y="17"/>
                    <a:pt x="120" y="17"/>
                    <a:pt x="120" y="16"/>
                  </a:cubicBezTo>
                  <a:cubicBezTo>
                    <a:pt x="120" y="16"/>
                    <a:pt x="120" y="15"/>
                    <a:pt x="120" y="15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19" y="13"/>
                  </a:cubicBezTo>
                  <a:cubicBezTo>
                    <a:pt x="119" y="13"/>
                    <a:pt x="118" y="12"/>
                    <a:pt x="118" y="11"/>
                  </a:cubicBezTo>
                  <a:cubicBezTo>
                    <a:pt x="118" y="11"/>
                    <a:pt x="118" y="10"/>
                    <a:pt x="117" y="10"/>
                  </a:cubicBezTo>
                  <a:cubicBezTo>
                    <a:pt x="117" y="9"/>
                    <a:pt x="116" y="9"/>
                    <a:pt x="116" y="8"/>
                  </a:cubicBezTo>
                  <a:cubicBezTo>
                    <a:pt x="115" y="8"/>
                    <a:pt x="114" y="8"/>
                    <a:pt x="114" y="8"/>
                  </a:cubicBezTo>
                  <a:cubicBezTo>
                    <a:pt x="114" y="8"/>
                    <a:pt x="114" y="7"/>
                    <a:pt x="114" y="6"/>
                  </a:cubicBezTo>
                  <a:cubicBezTo>
                    <a:pt x="114" y="6"/>
                    <a:pt x="114" y="5"/>
                    <a:pt x="113" y="5"/>
                  </a:cubicBezTo>
                  <a:cubicBezTo>
                    <a:pt x="113" y="4"/>
                    <a:pt x="113" y="4"/>
                    <a:pt x="112" y="4"/>
                  </a:cubicBezTo>
                  <a:cubicBezTo>
                    <a:pt x="111" y="4"/>
                    <a:pt x="111" y="3"/>
                    <a:pt x="111" y="3"/>
                  </a:cubicBezTo>
                  <a:cubicBezTo>
                    <a:pt x="111" y="3"/>
                    <a:pt x="111" y="3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2"/>
                    <a:pt x="113" y="2"/>
                  </a:cubicBezTo>
                  <a:cubicBezTo>
                    <a:pt x="113" y="2"/>
                    <a:pt x="114" y="2"/>
                    <a:pt x="114" y="2"/>
                  </a:cubicBezTo>
                  <a:cubicBezTo>
                    <a:pt x="114" y="2"/>
                    <a:pt x="113" y="2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2" y="1"/>
                    <a:pt x="112" y="2"/>
                    <a:pt x="112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10" y="2"/>
                    <a:pt x="110" y="2"/>
                  </a:cubicBezTo>
                  <a:cubicBezTo>
                    <a:pt x="110" y="2"/>
                    <a:pt x="110" y="2"/>
                    <a:pt x="109" y="3"/>
                  </a:cubicBezTo>
                  <a:cubicBezTo>
                    <a:pt x="109" y="3"/>
                    <a:pt x="109" y="4"/>
                    <a:pt x="109" y="4"/>
                  </a:cubicBezTo>
                  <a:cubicBezTo>
                    <a:pt x="109" y="4"/>
                    <a:pt x="109" y="4"/>
                    <a:pt x="109" y="3"/>
                  </a:cubicBezTo>
                  <a:cubicBezTo>
                    <a:pt x="109" y="3"/>
                    <a:pt x="110" y="2"/>
                    <a:pt x="111" y="2"/>
                  </a:cubicBezTo>
                  <a:cubicBezTo>
                    <a:pt x="111" y="1"/>
                    <a:pt x="112" y="1"/>
                    <a:pt x="112" y="1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1" y="1"/>
                    <a:pt x="111" y="1"/>
                    <a:pt x="110" y="2"/>
                  </a:cubicBezTo>
                  <a:cubicBezTo>
                    <a:pt x="110" y="2"/>
                    <a:pt x="109" y="3"/>
                    <a:pt x="109" y="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3"/>
                  </a:cubicBezTo>
                  <a:cubicBezTo>
                    <a:pt x="108" y="2"/>
                    <a:pt x="108" y="2"/>
                    <a:pt x="107" y="1"/>
                  </a:cubicBezTo>
                  <a:cubicBezTo>
                    <a:pt x="107" y="1"/>
                    <a:pt x="106" y="0"/>
                    <a:pt x="106" y="0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1" y="0"/>
                    <a:pt x="101" y="0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1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7" y="1"/>
                    <a:pt x="97" y="2"/>
                    <a:pt x="97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2"/>
                    <a:pt x="98" y="2"/>
                  </a:cubicBezTo>
                  <a:cubicBezTo>
                    <a:pt x="98" y="2"/>
                    <a:pt x="98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5" y="4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6"/>
                    <a:pt x="95" y="6"/>
                    <a:pt x="95" y="7"/>
                  </a:cubicBezTo>
                  <a:cubicBezTo>
                    <a:pt x="95" y="7"/>
                    <a:pt x="94" y="7"/>
                    <a:pt x="94" y="8"/>
                  </a:cubicBezTo>
                  <a:cubicBezTo>
                    <a:pt x="94" y="8"/>
                    <a:pt x="94" y="9"/>
                    <a:pt x="94" y="9"/>
                  </a:cubicBezTo>
                  <a:cubicBezTo>
                    <a:pt x="94" y="9"/>
                    <a:pt x="93" y="10"/>
                    <a:pt x="93" y="10"/>
                  </a:cubicBezTo>
                  <a:cubicBezTo>
                    <a:pt x="93" y="10"/>
                    <a:pt x="93" y="10"/>
                    <a:pt x="94" y="10"/>
                  </a:cubicBezTo>
                  <a:cubicBezTo>
                    <a:pt x="94" y="10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10"/>
                  </a:cubicBezTo>
                  <a:cubicBezTo>
                    <a:pt x="94" y="10"/>
                    <a:pt x="94" y="10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2"/>
                    <a:pt x="92" y="12"/>
                    <a:pt x="92" y="12"/>
                  </a:cubicBezTo>
                  <a:cubicBezTo>
                    <a:pt x="92" y="12"/>
                    <a:pt x="93" y="12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2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1" y="14"/>
                    <a:pt x="91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2" y="14"/>
                    <a:pt x="92" y="13"/>
                  </a:cubicBezTo>
                  <a:cubicBezTo>
                    <a:pt x="92" y="13"/>
                    <a:pt x="93" y="12"/>
                    <a:pt x="93" y="12"/>
                  </a:cubicBezTo>
                  <a:cubicBezTo>
                    <a:pt x="93" y="12"/>
                    <a:pt x="94" y="12"/>
                    <a:pt x="94" y="12"/>
                  </a:cubicBezTo>
                  <a:cubicBezTo>
                    <a:pt x="94" y="12"/>
                    <a:pt x="93" y="12"/>
                    <a:pt x="93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5"/>
                    <a:pt x="91" y="16"/>
                    <a:pt x="92" y="15"/>
                  </a:cubicBezTo>
                  <a:cubicBezTo>
                    <a:pt x="92" y="15"/>
                    <a:pt x="92" y="14"/>
                    <a:pt x="92" y="14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3"/>
                    <a:pt x="93" y="13"/>
                    <a:pt x="93" y="14"/>
                  </a:cubicBezTo>
                  <a:cubicBezTo>
                    <a:pt x="93" y="14"/>
                    <a:pt x="92" y="15"/>
                    <a:pt x="92" y="15"/>
                  </a:cubicBezTo>
                  <a:cubicBezTo>
                    <a:pt x="92" y="16"/>
                    <a:pt x="92" y="16"/>
                    <a:pt x="92" y="17"/>
                  </a:cubicBezTo>
                  <a:cubicBezTo>
                    <a:pt x="92" y="17"/>
                    <a:pt x="92" y="18"/>
                    <a:pt x="92" y="19"/>
                  </a:cubicBezTo>
                  <a:cubicBezTo>
                    <a:pt x="92" y="20"/>
                    <a:pt x="92" y="20"/>
                    <a:pt x="91" y="21"/>
                  </a:cubicBezTo>
                  <a:cubicBezTo>
                    <a:pt x="90" y="24"/>
                    <a:pt x="91" y="26"/>
                    <a:pt x="91" y="27"/>
                  </a:cubicBezTo>
                  <a:cubicBezTo>
                    <a:pt x="91" y="28"/>
                    <a:pt x="92" y="28"/>
                    <a:pt x="91" y="29"/>
                  </a:cubicBezTo>
                  <a:cubicBezTo>
                    <a:pt x="91" y="29"/>
                    <a:pt x="92" y="29"/>
                    <a:pt x="92" y="29"/>
                  </a:cubicBezTo>
                  <a:cubicBezTo>
                    <a:pt x="92" y="30"/>
                    <a:pt x="92" y="29"/>
                    <a:pt x="93" y="30"/>
                  </a:cubicBezTo>
                  <a:cubicBezTo>
                    <a:pt x="93" y="31"/>
                    <a:pt x="93" y="32"/>
                    <a:pt x="93" y="33"/>
                  </a:cubicBezTo>
                  <a:cubicBezTo>
                    <a:pt x="92" y="34"/>
                    <a:pt x="92" y="37"/>
                    <a:pt x="92" y="37"/>
                  </a:cubicBezTo>
                  <a:cubicBezTo>
                    <a:pt x="92" y="37"/>
                    <a:pt x="92" y="38"/>
                    <a:pt x="92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1" y="40"/>
                    <a:pt x="91" y="41"/>
                  </a:cubicBezTo>
                  <a:cubicBezTo>
                    <a:pt x="90" y="41"/>
                    <a:pt x="90" y="42"/>
                    <a:pt x="90" y="42"/>
                  </a:cubicBezTo>
                  <a:cubicBezTo>
                    <a:pt x="89" y="42"/>
                    <a:pt x="87" y="44"/>
                    <a:pt x="87" y="44"/>
                  </a:cubicBezTo>
                  <a:cubicBezTo>
                    <a:pt x="86" y="44"/>
                    <a:pt x="85" y="45"/>
                    <a:pt x="84" y="45"/>
                  </a:cubicBezTo>
                  <a:cubicBezTo>
                    <a:pt x="83" y="45"/>
                    <a:pt x="77" y="47"/>
                    <a:pt x="75" y="48"/>
                  </a:cubicBezTo>
                  <a:cubicBezTo>
                    <a:pt x="73" y="49"/>
                    <a:pt x="70" y="50"/>
                    <a:pt x="69" y="50"/>
                  </a:cubicBezTo>
                  <a:cubicBezTo>
                    <a:pt x="68" y="51"/>
                    <a:pt x="67" y="51"/>
                    <a:pt x="67" y="51"/>
                  </a:cubicBezTo>
                  <a:cubicBezTo>
                    <a:pt x="67" y="51"/>
                    <a:pt x="66" y="51"/>
                    <a:pt x="66" y="51"/>
                  </a:cubicBezTo>
                  <a:cubicBezTo>
                    <a:pt x="66" y="51"/>
                    <a:pt x="65" y="52"/>
                    <a:pt x="65" y="53"/>
                  </a:cubicBezTo>
                  <a:cubicBezTo>
                    <a:pt x="65" y="53"/>
                    <a:pt x="65" y="54"/>
                    <a:pt x="64" y="54"/>
                  </a:cubicBezTo>
                  <a:cubicBezTo>
                    <a:pt x="64" y="54"/>
                    <a:pt x="64" y="55"/>
                    <a:pt x="64" y="56"/>
                  </a:cubicBezTo>
                  <a:cubicBezTo>
                    <a:pt x="63" y="57"/>
                    <a:pt x="63" y="58"/>
                    <a:pt x="63" y="58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61"/>
                    <a:pt x="62" y="62"/>
                    <a:pt x="62" y="63"/>
                  </a:cubicBezTo>
                  <a:cubicBezTo>
                    <a:pt x="62" y="63"/>
                    <a:pt x="61" y="65"/>
                    <a:pt x="60" y="68"/>
                  </a:cubicBezTo>
                  <a:cubicBezTo>
                    <a:pt x="59" y="70"/>
                    <a:pt x="59" y="71"/>
                    <a:pt x="59" y="72"/>
                  </a:cubicBezTo>
                  <a:cubicBezTo>
                    <a:pt x="59" y="73"/>
                    <a:pt x="57" y="75"/>
                    <a:pt x="56" y="77"/>
                  </a:cubicBezTo>
                  <a:cubicBezTo>
                    <a:pt x="55" y="79"/>
                    <a:pt x="54" y="82"/>
                    <a:pt x="54" y="82"/>
                  </a:cubicBezTo>
                  <a:cubicBezTo>
                    <a:pt x="54" y="83"/>
                    <a:pt x="54" y="85"/>
                    <a:pt x="54" y="85"/>
                  </a:cubicBezTo>
                  <a:cubicBezTo>
                    <a:pt x="53" y="85"/>
                    <a:pt x="53" y="86"/>
                    <a:pt x="53" y="86"/>
                  </a:cubicBezTo>
                  <a:cubicBezTo>
                    <a:pt x="52" y="87"/>
                    <a:pt x="52" y="87"/>
                    <a:pt x="52" y="88"/>
                  </a:cubicBezTo>
                  <a:cubicBezTo>
                    <a:pt x="51" y="89"/>
                    <a:pt x="49" y="90"/>
                    <a:pt x="49" y="91"/>
                  </a:cubicBezTo>
                  <a:cubicBezTo>
                    <a:pt x="48" y="92"/>
                    <a:pt x="47" y="94"/>
                    <a:pt x="47" y="95"/>
                  </a:cubicBezTo>
                  <a:cubicBezTo>
                    <a:pt x="46" y="96"/>
                    <a:pt x="45" y="97"/>
                    <a:pt x="45" y="97"/>
                  </a:cubicBezTo>
                  <a:cubicBezTo>
                    <a:pt x="44" y="97"/>
                    <a:pt x="41" y="102"/>
                    <a:pt x="41" y="102"/>
                  </a:cubicBezTo>
                  <a:cubicBezTo>
                    <a:pt x="40" y="103"/>
                    <a:pt x="39" y="105"/>
                    <a:pt x="38" y="106"/>
                  </a:cubicBezTo>
                  <a:cubicBezTo>
                    <a:pt x="37" y="106"/>
                    <a:pt x="36" y="108"/>
                    <a:pt x="35" y="109"/>
                  </a:cubicBezTo>
                  <a:cubicBezTo>
                    <a:pt x="34" y="110"/>
                    <a:pt x="33" y="112"/>
                    <a:pt x="32" y="113"/>
                  </a:cubicBezTo>
                  <a:cubicBezTo>
                    <a:pt x="31" y="115"/>
                    <a:pt x="29" y="118"/>
                    <a:pt x="29" y="118"/>
                  </a:cubicBezTo>
                  <a:cubicBezTo>
                    <a:pt x="29" y="118"/>
                    <a:pt x="29" y="118"/>
                    <a:pt x="28" y="119"/>
                  </a:cubicBezTo>
                  <a:cubicBezTo>
                    <a:pt x="26" y="119"/>
                    <a:pt x="25" y="121"/>
                    <a:pt x="25" y="121"/>
                  </a:cubicBezTo>
                  <a:cubicBezTo>
                    <a:pt x="24" y="121"/>
                    <a:pt x="23" y="123"/>
                    <a:pt x="22" y="124"/>
                  </a:cubicBezTo>
                  <a:cubicBezTo>
                    <a:pt x="22" y="124"/>
                    <a:pt x="21" y="125"/>
                    <a:pt x="21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1" y="125"/>
                    <a:pt x="21" y="125"/>
                    <a:pt x="20" y="125"/>
                  </a:cubicBezTo>
                  <a:cubicBezTo>
                    <a:pt x="20" y="125"/>
                    <a:pt x="18" y="125"/>
                    <a:pt x="18" y="125"/>
                  </a:cubicBezTo>
                  <a:cubicBezTo>
                    <a:pt x="17" y="125"/>
                    <a:pt x="16" y="125"/>
                    <a:pt x="15" y="125"/>
                  </a:cubicBezTo>
                  <a:cubicBezTo>
                    <a:pt x="14" y="124"/>
                    <a:pt x="14" y="124"/>
                    <a:pt x="13" y="124"/>
                  </a:cubicBezTo>
                  <a:cubicBezTo>
                    <a:pt x="13" y="124"/>
                    <a:pt x="11" y="124"/>
                    <a:pt x="10" y="124"/>
                  </a:cubicBezTo>
                  <a:cubicBezTo>
                    <a:pt x="9" y="123"/>
                    <a:pt x="9" y="123"/>
                    <a:pt x="7" y="123"/>
                  </a:cubicBezTo>
                  <a:cubicBezTo>
                    <a:pt x="6" y="122"/>
                    <a:pt x="6" y="124"/>
                    <a:pt x="6" y="125"/>
                  </a:cubicBezTo>
                  <a:cubicBezTo>
                    <a:pt x="6" y="125"/>
                    <a:pt x="6" y="125"/>
                    <a:pt x="7" y="125"/>
                  </a:cubicBezTo>
                  <a:cubicBezTo>
                    <a:pt x="7" y="126"/>
                    <a:pt x="8" y="126"/>
                    <a:pt x="9" y="127"/>
                  </a:cubicBezTo>
                  <a:cubicBezTo>
                    <a:pt x="10" y="127"/>
                    <a:pt x="12" y="128"/>
                    <a:pt x="12" y="128"/>
                  </a:cubicBezTo>
                  <a:cubicBezTo>
                    <a:pt x="13" y="129"/>
                    <a:pt x="13" y="130"/>
                    <a:pt x="13" y="131"/>
                  </a:cubicBezTo>
                  <a:cubicBezTo>
                    <a:pt x="13" y="133"/>
                    <a:pt x="12" y="133"/>
                    <a:pt x="11" y="134"/>
                  </a:cubicBezTo>
                  <a:cubicBezTo>
                    <a:pt x="10" y="135"/>
                    <a:pt x="9" y="136"/>
                    <a:pt x="8" y="136"/>
                  </a:cubicBezTo>
                  <a:cubicBezTo>
                    <a:pt x="8" y="137"/>
                    <a:pt x="6" y="138"/>
                    <a:pt x="6" y="138"/>
                  </a:cubicBezTo>
                  <a:cubicBezTo>
                    <a:pt x="5" y="139"/>
                    <a:pt x="3" y="140"/>
                    <a:pt x="1" y="142"/>
                  </a:cubicBezTo>
                  <a:cubicBezTo>
                    <a:pt x="0" y="143"/>
                    <a:pt x="1" y="144"/>
                    <a:pt x="1" y="144"/>
                  </a:cubicBezTo>
                  <a:cubicBezTo>
                    <a:pt x="1" y="144"/>
                    <a:pt x="3" y="143"/>
                    <a:pt x="4" y="142"/>
                  </a:cubicBezTo>
                  <a:cubicBezTo>
                    <a:pt x="5" y="142"/>
                    <a:pt x="8" y="141"/>
                    <a:pt x="8" y="140"/>
                  </a:cubicBezTo>
                  <a:cubicBezTo>
                    <a:pt x="8" y="140"/>
                    <a:pt x="9" y="140"/>
                    <a:pt x="9" y="139"/>
                  </a:cubicBezTo>
                  <a:cubicBezTo>
                    <a:pt x="10" y="139"/>
                    <a:pt x="11" y="138"/>
                    <a:pt x="11" y="139"/>
                  </a:cubicBezTo>
                  <a:cubicBezTo>
                    <a:pt x="11" y="139"/>
                    <a:pt x="11" y="140"/>
                    <a:pt x="11" y="140"/>
                  </a:cubicBezTo>
                  <a:cubicBezTo>
                    <a:pt x="11" y="140"/>
                    <a:pt x="9" y="142"/>
                    <a:pt x="9" y="142"/>
                  </a:cubicBezTo>
                  <a:cubicBezTo>
                    <a:pt x="8" y="143"/>
                    <a:pt x="7" y="144"/>
                    <a:pt x="7" y="144"/>
                  </a:cubicBezTo>
                  <a:cubicBezTo>
                    <a:pt x="6" y="144"/>
                    <a:pt x="5" y="146"/>
                    <a:pt x="3" y="148"/>
                  </a:cubicBezTo>
                  <a:cubicBezTo>
                    <a:pt x="2" y="149"/>
                    <a:pt x="4" y="150"/>
                    <a:pt x="4" y="150"/>
                  </a:cubicBezTo>
                  <a:cubicBezTo>
                    <a:pt x="4" y="150"/>
                    <a:pt x="5" y="149"/>
                    <a:pt x="6" y="148"/>
                  </a:cubicBezTo>
                  <a:cubicBezTo>
                    <a:pt x="7" y="147"/>
                    <a:pt x="10" y="145"/>
                    <a:pt x="11" y="145"/>
                  </a:cubicBezTo>
                  <a:cubicBezTo>
                    <a:pt x="11" y="144"/>
                    <a:pt x="11" y="145"/>
                    <a:pt x="11" y="145"/>
                  </a:cubicBezTo>
                  <a:cubicBezTo>
                    <a:pt x="10" y="146"/>
                    <a:pt x="7" y="149"/>
                    <a:pt x="7" y="150"/>
                  </a:cubicBezTo>
                  <a:cubicBezTo>
                    <a:pt x="6" y="151"/>
                    <a:pt x="7" y="152"/>
                    <a:pt x="7" y="152"/>
                  </a:cubicBezTo>
                  <a:cubicBezTo>
                    <a:pt x="7" y="152"/>
                    <a:pt x="9" y="150"/>
                    <a:pt x="9" y="150"/>
                  </a:cubicBezTo>
                  <a:cubicBezTo>
                    <a:pt x="10" y="149"/>
                    <a:pt x="11" y="148"/>
                    <a:pt x="11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2" y="149"/>
                    <a:pt x="14" y="147"/>
                    <a:pt x="15" y="145"/>
                  </a:cubicBezTo>
                  <a:cubicBezTo>
                    <a:pt x="17" y="144"/>
                    <a:pt x="18" y="141"/>
                    <a:pt x="19" y="140"/>
                  </a:cubicBezTo>
                  <a:cubicBezTo>
                    <a:pt x="20" y="139"/>
                    <a:pt x="20" y="139"/>
                    <a:pt x="21" y="138"/>
                  </a:cubicBezTo>
                  <a:cubicBezTo>
                    <a:pt x="22" y="137"/>
                    <a:pt x="23" y="136"/>
                    <a:pt x="24" y="135"/>
                  </a:cubicBezTo>
                  <a:cubicBezTo>
                    <a:pt x="25" y="135"/>
                    <a:pt x="25" y="134"/>
                    <a:pt x="25" y="134"/>
                  </a:cubicBezTo>
                  <a:cubicBezTo>
                    <a:pt x="26" y="134"/>
                    <a:pt x="26" y="134"/>
                    <a:pt x="27" y="133"/>
                  </a:cubicBezTo>
                  <a:cubicBezTo>
                    <a:pt x="27" y="133"/>
                    <a:pt x="28" y="132"/>
                    <a:pt x="28" y="132"/>
                  </a:cubicBezTo>
                  <a:cubicBezTo>
                    <a:pt x="28" y="132"/>
                    <a:pt x="28" y="133"/>
                    <a:pt x="29" y="134"/>
                  </a:cubicBezTo>
                  <a:cubicBezTo>
                    <a:pt x="29" y="134"/>
                    <a:pt x="29" y="134"/>
                    <a:pt x="30" y="134"/>
                  </a:cubicBezTo>
                  <a:cubicBezTo>
                    <a:pt x="30" y="134"/>
                    <a:pt x="31" y="135"/>
                    <a:pt x="31" y="135"/>
                  </a:cubicBezTo>
                  <a:cubicBezTo>
                    <a:pt x="31" y="135"/>
                    <a:pt x="32" y="134"/>
                    <a:pt x="33" y="133"/>
                  </a:cubicBezTo>
                  <a:cubicBezTo>
                    <a:pt x="34" y="132"/>
                    <a:pt x="37" y="129"/>
                    <a:pt x="41" y="127"/>
                  </a:cubicBezTo>
                  <a:cubicBezTo>
                    <a:pt x="44" y="125"/>
                    <a:pt x="48" y="122"/>
                    <a:pt x="53" y="118"/>
                  </a:cubicBezTo>
                  <a:cubicBezTo>
                    <a:pt x="57" y="113"/>
                    <a:pt x="58" y="113"/>
                    <a:pt x="60" y="113"/>
                  </a:cubicBezTo>
                  <a:cubicBezTo>
                    <a:pt x="61" y="112"/>
                    <a:pt x="62" y="111"/>
                    <a:pt x="62" y="110"/>
                  </a:cubicBezTo>
                  <a:cubicBezTo>
                    <a:pt x="62" y="110"/>
                    <a:pt x="63" y="107"/>
                    <a:pt x="64" y="107"/>
                  </a:cubicBezTo>
                  <a:cubicBezTo>
                    <a:pt x="65" y="106"/>
                    <a:pt x="67" y="103"/>
                    <a:pt x="67" y="102"/>
                  </a:cubicBezTo>
                  <a:cubicBezTo>
                    <a:pt x="68" y="102"/>
                    <a:pt x="69" y="98"/>
                    <a:pt x="70" y="96"/>
                  </a:cubicBezTo>
                  <a:cubicBezTo>
                    <a:pt x="70" y="94"/>
                    <a:pt x="70" y="94"/>
                    <a:pt x="71" y="100"/>
                  </a:cubicBezTo>
                  <a:cubicBezTo>
                    <a:pt x="72" y="105"/>
                    <a:pt x="72" y="106"/>
                    <a:pt x="72" y="108"/>
                  </a:cubicBezTo>
                  <a:cubicBezTo>
                    <a:pt x="72" y="111"/>
                    <a:pt x="71" y="116"/>
                    <a:pt x="71" y="117"/>
                  </a:cubicBezTo>
                  <a:cubicBezTo>
                    <a:pt x="71" y="118"/>
                    <a:pt x="71" y="119"/>
                    <a:pt x="70" y="119"/>
                  </a:cubicBezTo>
                  <a:cubicBezTo>
                    <a:pt x="70" y="119"/>
                    <a:pt x="69" y="124"/>
                    <a:pt x="69" y="125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25"/>
                    <a:pt x="70" y="127"/>
                    <a:pt x="70" y="133"/>
                  </a:cubicBezTo>
                  <a:cubicBezTo>
                    <a:pt x="70" y="138"/>
                    <a:pt x="70" y="143"/>
                    <a:pt x="70" y="144"/>
                  </a:cubicBezTo>
                  <a:cubicBezTo>
                    <a:pt x="70" y="145"/>
                    <a:pt x="70" y="150"/>
                    <a:pt x="70" y="152"/>
                  </a:cubicBezTo>
                  <a:cubicBezTo>
                    <a:pt x="70" y="154"/>
                    <a:pt x="70" y="157"/>
                    <a:pt x="70" y="157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3" y="189"/>
                    <a:pt x="73" y="209"/>
                    <a:pt x="73" y="210"/>
                  </a:cubicBezTo>
                  <a:cubicBezTo>
                    <a:pt x="74" y="212"/>
                    <a:pt x="74" y="226"/>
                    <a:pt x="74" y="228"/>
                  </a:cubicBezTo>
                  <a:cubicBezTo>
                    <a:pt x="74" y="231"/>
                    <a:pt x="75" y="241"/>
                    <a:pt x="75" y="245"/>
                  </a:cubicBezTo>
                  <a:cubicBezTo>
                    <a:pt x="76" y="250"/>
                    <a:pt x="76" y="254"/>
                    <a:pt x="76" y="256"/>
                  </a:cubicBezTo>
                  <a:cubicBezTo>
                    <a:pt x="76" y="258"/>
                    <a:pt x="76" y="257"/>
                    <a:pt x="75" y="260"/>
                  </a:cubicBezTo>
                  <a:cubicBezTo>
                    <a:pt x="75" y="262"/>
                    <a:pt x="75" y="263"/>
                    <a:pt x="75" y="264"/>
                  </a:cubicBezTo>
                  <a:cubicBezTo>
                    <a:pt x="75" y="265"/>
                    <a:pt x="75" y="265"/>
                    <a:pt x="75" y="266"/>
                  </a:cubicBezTo>
                  <a:cubicBezTo>
                    <a:pt x="75" y="266"/>
                    <a:pt x="75" y="266"/>
                    <a:pt x="74" y="266"/>
                  </a:cubicBezTo>
                  <a:cubicBezTo>
                    <a:pt x="73" y="266"/>
                    <a:pt x="74" y="267"/>
                    <a:pt x="73" y="267"/>
                  </a:cubicBezTo>
                  <a:cubicBezTo>
                    <a:pt x="73" y="268"/>
                    <a:pt x="72" y="270"/>
                    <a:pt x="72" y="271"/>
                  </a:cubicBezTo>
                  <a:cubicBezTo>
                    <a:pt x="71" y="271"/>
                    <a:pt x="71" y="273"/>
                    <a:pt x="70" y="274"/>
                  </a:cubicBezTo>
                  <a:cubicBezTo>
                    <a:pt x="70" y="275"/>
                    <a:pt x="69" y="277"/>
                    <a:pt x="69" y="277"/>
                  </a:cubicBezTo>
                  <a:cubicBezTo>
                    <a:pt x="69" y="277"/>
                    <a:pt x="69" y="278"/>
                    <a:pt x="69" y="278"/>
                  </a:cubicBezTo>
                  <a:cubicBezTo>
                    <a:pt x="68" y="278"/>
                    <a:pt x="68" y="278"/>
                    <a:pt x="68" y="278"/>
                  </a:cubicBezTo>
                  <a:cubicBezTo>
                    <a:pt x="69" y="279"/>
                    <a:pt x="69" y="279"/>
                    <a:pt x="69" y="279"/>
                  </a:cubicBezTo>
                  <a:cubicBezTo>
                    <a:pt x="66" y="281"/>
                    <a:pt x="66" y="281"/>
                    <a:pt x="66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68" y="281"/>
                    <a:pt x="66" y="283"/>
                    <a:pt x="65" y="283"/>
                  </a:cubicBezTo>
                  <a:cubicBezTo>
                    <a:pt x="65" y="284"/>
                    <a:pt x="64" y="284"/>
                    <a:pt x="64" y="284"/>
                  </a:cubicBezTo>
                  <a:cubicBezTo>
                    <a:pt x="63" y="284"/>
                    <a:pt x="62" y="284"/>
                    <a:pt x="61" y="284"/>
                  </a:cubicBezTo>
                  <a:cubicBezTo>
                    <a:pt x="59" y="285"/>
                    <a:pt x="57" y="286"/>
                    <a:pt x="57" y="287"/>
                  </a:cubicBezTo>
                  <a:cubicBezTo>
                    <a:pt x="56" y="288"/>
                    <a:pt x="57" y="288"/>
                    <a:pt x="57" y="288"/>
                  </a:cubicBezTo>
                  <a:cubicBezTo>
                    <a:pt x="57" y="288"/>
                    <a:pt x="57" y="288"/>
                    <a:pt x="56" y="288"/>
                  </a:cubicBezTo>
                  <a:cubicBezTo>
                    <a:pt x="56" y="288"/>
                    <a:pt x="56" y="289"/>
                    <a:pt x="56" y="290"/>
                  </a:cubicBezTo>
                  <a:cubicBezTo>
                    <a:pt x="56" y="291"/>
                    <a:pt x="57" y="291"/>
                    <a:pt x="59" y="292"/>
                  </a:cubicBezTo>
                  <a:cubicBezTo>
                    <a:pt x="61" y="293"/>
                    <a:pt x="68" y="292"/>
                    <a:pt x="71" y="292"/>
                  </a:cubicBezTo>
                  <a:cubicBezTo>
                    <a:pt x="74" y="292"/>
                    <a:pt x="78" y="290"/>
                    <a:pt x="78" y="290"/>
                  </a:cubicBezTo>
                  <a:cubicBezTo>
                    <a:pt x="79" y="290"/>
                    <a:pt x="79" y="290"/>
                    <a:pt x="80" y="291"/>
                  </a:cubicBezTo>
                  <a:cubicBezTo>
                    <a:pt x="81" y="291"/>
                    <a:pt x="84" y="291"/>
                    <a:pt x="86" y="291"/>
                  </a:cubicBezTo>
                  <a:cubicBezTo>
                    <a:pt x="89" y="291"/>
                    <a:pt x="90" y="290"/>
                    <a:pt x="90" y="290"/>
                  </a:cubicBezTo>
                  <a:cubicBezTo>
                    <a:pt x="90" y="290"/>
                    <a:pt x="90" y="288"/>
                    <a:pt x="90" y="287"/>
                  </a:cubicBezTo>
                  <a:cubicBezTo>
                    <a:pt x="90" y="287"/>
                    <a:pt x="90" y="286"/>
                    <a:pt x="90" y="286"/>
                  </a:cubicBezTo>
                  <a:cubicBezTo>
                    <a:pt x="90" y="286"/>
                    <a:pt x="90" y="286"/>
                    <a:pt x="90" y="286"/>
                  </a:cubicBezTo>
                  <a:cubicBezTo>
                    <a:pt x="90" y="285"/>
                    <a:pt x="90" y="283"/>
                    <a:pt x="90" y="283"/>
                  </a:cubicBezTo>
                  <a:cubicBezTo>
                    <a:pt x="90" y="282"/>
                    <a:pt x="90" y="281"/>
                    <a:pt x="90" y="281"/>
                  </a:cubicBezTo>
                  <a:cubicBezTo>
                    <a:pt x="90" y="281"/>
                    <a:pt x="90" y="279"/>
                    <a:pt x="90" y="277"/>
                  </a:cubicBezTo>
                  <a:cubicBezTo>
                    <a:pt x="90" y="276"/>
                    <a:pt x="90" y="275"/>
                    <a:pt x="89" y="275"/>
                  </a:cubicBezTo>
                  <a:cubicBezTo>
                    <a:pt x="89" y="274"/>
                    <a:pt x="90" y="273"/>
                    <a:pt x="91" y="272"/>
                  </a:cubicBezTo>
                  <a:cubicBezTo>
                    <a:pt x="91" y="272"/>
                    <a:pt x="93" y="266"/>
                    <a:pt x="94" y="266"/>
                  </a:cubicBezTo>
                  <a:cubicBezTo>
                    <a:pt x="94" y="266"/>
                    <a:pt x="94" y="263"/>
                    <a:pt x="94" y="262"/>
                  </a:cubicBezTo>
                  <a:cubicBezTo>
                    <a:pt x="94" y="261"/>
                    <a:pt x="94" y="257"/>
                    <a:pt x="94" y="254"/>
                  </a:cubicBezTo>
                  <a:cubicBezTo>
                    <a:pt x="95" y="251"/>
                    <a:pt x="95" y="249"/>
                    <a:pt x="95" y="248"/>
                  </a:cubicBezTo>
                  <a:cubicBezTo>
                    <a:pt x="95" y="246"/>
                    <a:pt x="96" y="237"/>
                    <a:pt x="96" y="234"/>
                  </a:cubicBezTo>
                  <a:cubicBezTo>
                    <a:pt x="96" y="231"/>
                    <a:pt x="97" y="224"/>
                    <a:pt x="97" y="222"/>
                  </a:cubicBezTo>
                  <a:cubicBezTo>
                    <a:pt x="97" y="220"/>
                    <a:pt x="96" y="218"/>
                    <a:pt x="96" y="218"/>
                  </a:cubicBezTo>
                  <a:cubicBezTo>
                    <a:pt x="96" y="218"/>
                    <a:pt x="97" y="216"/>
                    <a:pt x="97" y="215"/>
                  </a:cubicBezTo>
                  <a:cubicBezTo>
                    <a:pt x="97" y="213"/>
                    <a:pt x="98" y="209"/>
                    <a:pt x="98" y="207"/>
                  </a:cubicBezTo>
                  <a:cubicBezTo>
                    <a:pt x="98" y="205"/>
                    <a:pt x="98" y="204"/>
                    <a:pt x="98" y="200"/>
                  </a:cubicBezTo>
                  <a:cubicBezTo>
                    <a:pt x="99" y="197"/>
                    <a:pt x="99" y="195"/>
                    <a:pt x="99" y="192"/>
                  </a:cubicBezTo>
                  <a:cubicBezTo>
                    <a:pt x="99" y="190"/>
                    <a:pt x="99" y="188"/>
                    <a:pt x="99" y="187"/>
                  </a:cubicBezTo>
                  <a:cubicBezTo>
                    <a:pt x="99" y="185"/>
                    <a:pt x="99" y="184"/>
                    <a:pt x="100" y="182"/>
                  </a:cubicBezTo>
                  <a:cubicBezTo>
                    <a:pt x="100" y="181"/>
                    <a:pt x="101" y="176"/>
                    <a:pt x="101" y="176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7"/>
                    <a:pt x="102" y="177"/>
                    <a:pt x="102" y="181"/>
                  </a:cubicBezTo>
                  <a:cubicBezTo>
                    <a:pt x="103" y="185"/>
                    <a:pt x="104" y="197"/>
                    <a:pt x="105" y="202"/>
                  </a:cubicBezTo>
                  <a:cubicBezTo>
                    <a:pt x="106" y="207"/>
                    <a:pt x="107" y="218"/>
                    <a:pt x="108" y="222"/>
                  </a:cubicBezTo>
                  <a:cubicBezTo>
                    <a:pt x="109" y="227"/>
                    <a:pt x="110" y="234"/>
                    <a:pt x="110" y="237"/>
                  </a:cubicBezTo>
                  <a:cubicBezTo>
                    <a:pt x="110" y="240"/>
                    <a:pt x="112" y="249"/>
                    <a:pt x="112" y="249"/>
                  </a:cubicBezTo>
                  <a:cubicBezTo>
                    <a:pt x="112" y="249"/>
                    <a:pt x="114" y="263"/>
                    <a:pt x="115" y="266"/>
                  </a:cubicBezTo>
                  <a:cubicBezTo>
                    <a:pt x="116" y="269"/>
                    <a:pt x="116" y="272"/>
                    <a:pt x="116" y="273"/>
                  </a:cubicBezTo>
                  <a:cubicBezTo>
                    <a:pt x="116" y="274"/>
                    <a:pt x="116" y="278"/>
                    <a:pt x="116" y="278"/>
                  </a:cubicBezTo>
                  <a:cubicBezTo>
                    <a:pt x="116" y="279"/>
                    <a:pt x="116" y="280"/>
                    <a:pt x="116" y="280"/>
                  </a:cubicBezTo>
                  <a:cubicBezTo>
                    <a:pt x="116" y="280"/>
                    <a:pt x="116" y="280"/>
                    <a:pt x="117" y="281"/>
                  </a:cubicBezTo>
                  <a:cubicBezTo>
                    <a:pt x="118" y="282"/>
                    <a:pt x="120" y="283"/>
                    <a:pt x="120" y="283"/>
                  </a:cubicBezTo>
                  <a:cubicBezTo>
                    <a:pt x="120" y="283"/>
                    <a:pt x="120" y="284"/>
                    <a:pt x="120" y="285"/>
                  </a:cubicBezTo>
                  <a:cubicBezTo>
                    <a:pt x="119" y="286"/>
                    <a:pt x="119" y="287"/>
                    <a:pt x="119" y="287"/>
                  </a:cubicBezTo>
                  <a:cubicBezTo>
                    <a:pt x="119" y="287"/>
                    <a:pt x="118" y="288"/>
                    <a:pt x="118" y="288"/>
                  </a:cubicBezTo>
                  <a:cubicBezTo>
                    <a:pt x="118" y="288"/>
                    <a:pt x="118" y="288"/>
                    <a:pt x="118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18" y="289"/>
                    <a:pt x="117" y="290"/>
                    <a:pt x="117" y="291"/>
                  </a:cubicBezTo>
                  <a:cubicBezTo>
                    <a:pt x="116" y="291"/>
                    <a:pt x="117" y="293"/>
                    <a:pt x="117" y="294"/>
                  </a:cubicBezTo>
                  <a:cubicBezTo>
                    <a:pt x="118" y="294"/>
                    <a:pt x="117" y="294"/>
                    <a:pt x="117" y="294"/>
                  </a:cubicBezTo>
                  <a:cubicBezTo>
                    <a:pt x="117" y="295"/>
                    <a:pt x="117" y="295"/>
                    <a:pt x="116" y="295"/>
                  </a:cubicBezTo>
                  <a:cubicBezTo>
                    <a:pt x="116" y="296"/>
                    <a:pt x="117" y="296"/>
                    <a:pt x="120" y="297"/>
                  </a:cubicBezTo>
                  <a:cubicBezTo>
                    <a:pt x="122" y="297"/>
                    <a:pt x="127" y="298"/>
                    <a:pt x="130" y="298"/>
                  </a:cubicBezTo>
                  <a:cubicBezTo>
                    <a:pt x="134" y="298"/>
                    <a:pt x="134" y="296"/>
                    <a:pt x="133" y="296"/>
                  </a:cubicBezTo>
                  <a:cubicBezTo>
                    <a:pt x="133" y="295"/>
                    <a:pt x="134" y="294"/>
                    <a:pt x="134" y="294"/>
                  </a:cubicBezTo>
                  <a:cubicBezTo>
                    <a:pt x="135" y="293"/>
                    <a:pt x="135" y="292"/>
                    <a:pt x="135" y="292"/>
                  </a:cubicBezTo>
                  <a:cubicBezTo>
                    <a:pt x="135" y="291"/>
                    <a:pt x="135" y="290"/>
                    <a:pt x="135" y="289"/>
                  </a:cubicBezTo>
                  <a:cubicBezTo>
                    <a:pt x="135" y="288"/>
                    <a:pt x="135" y="287"/>
                    <a:pt x="134" y="286"/>
                  </a:cubicBezTo>
                  <a:cubicBezTo>
                    <a:pt x="134" y="285"/>
                    <a:pt x="134" y="284"/>
                    <a:pt x="134" y="283"/>
                  </a:cubicBezTo>
                  <a:cubicBezTo>
                    <a:pt x="134" y="283"/>
                    <a:pt x="134" y="282"/>
                    <a:pt x="134" y="282"/>
                  </a:cubicBezTo>
                  <a:cubicBezTo>
                    <a:pt x="134" y="282"/>
                    <a:pt x="134" y="282"/>
                    <a:pt x="134" y="282"/>
                  </a:cubicBezTo>
                  <a:cubicBezTo>
                    <a:pt x="135" y="282"/>
                    <a:pt x="135" y="280"/>
                    <a:pt x="135" y="278"/>
                  </a:cubicBezTo>
                  <a:cubicBezTo>
                    <a:pt x="135" y="277"/>
                    <a:pt x="135" y="276"/>
                    <a:pt x="135" y="274"/>
                  </a:cubicBezTo>
                  <a:cubicBezTo>
                    <a:pt x="135" y="272"/>
                    <a:pt x="134" y="269"/>
                    <a:pt x="134" y="268"/>
                  </a:cubicBezTo>
                  <a:cubicBezTo>
                    <a:pt x="134" y="266"/>
                    <a:pt x="134" y="266"/>
                    <a:pt x="135" y="264"/>
                  </a:cubicBezTo>
                  <a:cubicBezTo>
                    <a:pt x="135" y="263"/>
                    <a:pt x="136" y="261"/>
                    <a:pt x="135" y="260"/>
                  </a:cubicBezTo>
                  <a:cubicBezTo>
                    <a:pt x="135" y="258"/>
                    <a:pt x="135" y="254"/>
                    <a:pt x="134" y="251"/>
                  </a:cubicBezTo>
                  <a:cubicBezTo>
                    <a:pt x="134" y="248"/>
                    <a:pt x="133" y="242"/>
                    <a:pt x="133" y="241"/>
                  </a:cubicBezTo>
                  <a:cubicBezTo>
                    <a:pt x="132" y="239"/>
                    <a:pt x="132" y="239"/>
                    <a:pt x="132" y="238"/>
                  </a:cubicBezTo>
                  <a:cubicBezTo>
                    <a:pt x="132" y="237"/>
                    <a:pt x="132" y="232"/>
                    <a:pt x="132" y="229"/>
                  </a:cubicBezTo>
                  <a:cubicBezTo>
                    <a:pt x="131" y="226"/>
                    <a:pt x="131" y="222"/>
                    <a:pt x="131" y="221"/>
                  </a:cubicBezTo>
                  <a:cubicBezTo>
                    <a:pt x="131" y="221"/>
                    <a:pt x="131" y="219"/>
                    <a:pt x="130" y="218"/>
                  </a:cubicBezTo>
                  <a:cubicBezTo>
                    <a:pt x="130" y="217"/>
                    <a:pt x="130" y="213"/>
                    <a:pt x="130" y="209"/>
                  </a:cubicBezTo>
                  <a:cubicBezTo>
                    <a:pt x="130" y="205"/>
                    <a:pt x="129" y="199"/>
                    <a:pt x="129" y="198"/>
                  </a:cubicBezTo>
                  <a:cubicBezTo>
                    <a:pt x="129" y="197"/>
                    <a:pt x="130" y="194"/>
                    <a:pt x="130" y="193"/>
                  </a:cubicBezTo>
                  <a:cubicBezTo>
                    <a:pt x="130" y="191"/>
                    <a:pt x="130" y="187"/>
                    <a:pt x="130" y="184"/>
                  </a:cubicBezTo>
                  <a:cubicBezTo>
                    <a:pt x="130" y="182"/>
                    <a:pt x="130" y="175"/>
                    <a:pt x="130" y="173"/>
                  </a:cubicBezTo>
                  <a:cubicBezTo>
                    <a:pt x="130" y="171"/>
                    <a:pt x="129" y="168"/>
                    <a:pt x="129" y="165"/>
                  </a:cubicBezTo>
                  <a:cubicBezTo>
                    <a:pt x="129" y="161"/>
                    <a:pt x="129" y="158"/>
                    <a:pt x="129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7"/>
                    <a:pt x="129" y="153"/>
                    <a:pt x="129" y="152"/>
                  </a:cubicBezTo>
                  <a:cubicBezTo>
                    <a:pt x="129" y="151"/>
                    <a:pt x="129" y="149"/>
                    <a:pt x="128" y="148"/>
                  </a:cubicBezTo>
                  <a:cubicBezTo>
                    <a:pt x="128" y="148"/>
                    <a:pt x="128" y="146"/>
                    <a:pt x="129" y="145"/>
                  </a:cubicBezTo>
                  <a:cubicBezTo>
                    <a:pt x="129" y="144"/>
                    <a:pt x="129" y="141"/>
                    <a:pt x="128" y="140"/>
                  </a:cubicBezTo>
                  <a:cubicBezTo>
                    <a:pt x="128" y="139"/>
                    <a:pt x="129" y="136"/>
                    <a:pt x="129" y="135"/>
                  </a:cubicBezTo>
                  <a:cubicBezTo>
                    <a:pt x="129" y="133"/>
                    <a:pt x="128" y="131"/>
                    <a:pt x="128" y="130"/>
                  </a:cubicBezTo>
                  <a:cubicBezTo>
                    <a:pt x="128" y="129"/>
                    <a:pt x="128" y="127"/>
                    <a:pt x="128" y="126"/>
                  </a:cubicBezTo>
                  <a:cubicBezTo>
                    <a:pt x="127" y="125"/>
                    <a:pt x="127" y="124"/>
                    <a:pt x="127" y="123"/>
                  </a:cubicBezTo>
                  <a:cubicBezTo>
                    <a:pt x="128" y="123"/>
                    <a:pt x="128" y="117"/>
                    <a:pt x="128" y="117"/>
                  </a:cubicBezTo>
                  <a:cubicBezTo>
                    <a:pt x="128" y="117"/>
                    <a:pt x="128" y="115"/>
                    <a:pt x="129" y="113"/>
                  </a:cubicBezTo>
                  <a:cubicBezTo>
                    <a:pt x="129" y="111"/>
                    <a:pt x="129" y="106"/>
                    <a:pt x="129" y="106"/>
                  </a:cubicBezTo>
                  <a:cubicBezTo>
                    <a:pt x="129" y="106"/>
                    <a:pt x="130" y="103"/>
                    <a:pt x="131" y="101"/>
                  </a:cubicBezTo>
                  <a:cubicBezTo>
                    <a:pt x="132" y="98"/>
                    <a:pt x="133" y="95"/>
                    <a:pt x="134" y="95"/>
                  </a:cubicBezTo>
                  <a:cubicBezTo>
                    <a:pt x="134" y="94"/>
                    <a:pt x="134" y="92"/>
                    <a:pt x="134" y="92"/>
                  </a:cubicBezTo>
                  <a:cubicBezTo>
                    <a:pt x="134" y="91"/>
                    <a:pt x="135" y="91"/>
                    <a:pt x="136" y="94"/>
                  </a:cubicBezTo>
                  <a:cubicBezTo>
                    <a:pt x="137" y="97"/>
                    <a:pt x="138" y="99"/>
                    <a:pt x="139" y="101"/>
                  </a:cubicBezTo>
                  <a:cubicBezTo>
                    <a:pt x="140" y="104"/>
                    <a:pt x="142" y="107"/>
                    <a:pt x="143" y="109"/>
                  </a:cubicBezTo>
                  <a:cubicBezTo>
                    <a:pt x="143" y="111"/>
                    <a:pt x="144" y="111"/>
                    <a:pt x="146" y="112"/>
                  </a:cubicBezTo>
                  <a:cubicBezTo>
                    <a:pt x="148" y="114"/>
                    <a:pt x="152" y="117"/>
                    <a:pt x="154" y="119"/>
                  </a:cubicBezTo>
                  <a:cubicBezTo>
                    <a:pt x="156" y="120"/>
                    <a:pt x="160" y="122"/>
                    <a:pt x="162" y="124"/>
                  </a:cubicBezTo>
                  <a:cubicBezTo>
                    <a:pt x="164" y="125"/>
                    <a:pt x="167" y="127"/>
                    <a:pt x="170" y="128"/>
                  </a:cubicBezTo>
                  <a:cubicBezTo>
                    <a:pt x="172" y="130"/>
                    <a:pt x="173" y="131"/>
                    <a:pt x="174" y="131"/>
                  </a:cubicBezTo>
                  <a:cubicBezTo>
                    <a:pt x="175" y="132"/>
                    <a:pt x="177" y="133"/>
                    <a:pt x="177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8" y="133"/>
                    <a:pt x="179" y="133"/>
                    <a:pt x="179" y="133"/>
                  </a:cubicBezTo>
                  <a:cubicBezTo>
                    <a:pt x="179" y="133"/>
                    <a:pt x="180" y="133"/>
                    <a:pt x="180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80" y="132"/>
                    <a:pt x="182" y="133"/>
                    <a:pt x="182" y="134"/>
                  </a:cubicBezTo>
                  <a:cubicBezTo>
                    <a:pt x="183" y="134"/>
                    <a:pt x="183" y="135"/>
                    <a:pt x="184" y="136"/>
                  </a:cubicBezTo>
                  <a:cubicBezTo>
                    <a:pt x="185" y="138"/>
                    <a:pt x="185" y="138"/>
                    <a:pt x="185" y="139"/>
                  </a:cubicBezTo>
                  <a:cubicBezTo>
                    <a:pt x="186" y="141"/>
                    <a:pt x="186" y="141"/>
                    <a:pt x="186" y="141"/>
                  </a:cubicBezTo>
                  <a:cubicBezTo>
                    <a:pt x="187" y="142"/>
                    <a:pt x="187" y="142"/>
                    <a:pt x="187" y="143"/>
                  </a:cubicBezTo>
                  <a:cubicBezTo>
                    <a:pt x="188" y="143"/>
                    <a:pt x="188" y="143"/>
                    <a:pt x="188" y="142"/>
                  </a:cubicBezTo>
                  <a:cubicBezTo>
                    <a:pt x="188" y="142"/>
                    <a:pt x="188" y="142"/>
                    <a:pt x="188" y="142"/>
                  </a:cubicBezTo>
                  <a:cubicBezTo>
                    <a:pt x="188" y="141"/>
                    <a:pt x="188" y="140"/>
                    <a:pt x="187" y="139"/>
                  </a:cubicBezTo>
                  <a:cubicBezTo>
                    <a:pt x="187" y="139"/>
                    <a:pt x="187" y="138"/>
                    <a:pt x="187" y="137"/>
                  </a:cubicBezTo>
                  <a:cubicBezTo>
                    <a:pt x="187" y="136"/>
                    <a:pt x="187" y="137"/>
                    <a:pt x="188" y="138"/>
                  </a:cubicBezTo>
                  <a:cubicBezTo>
                    <a:pt x="188" y="138"/>
                    <a:pt x="188" y="139"/>
                    <a:pt x="188" y="139"/>
                  </a:cubicBezTo>
                  <a:cubicBezTo>
                    <a:pt x="188" y="139"/>
                    <a:pt x="192" y="145"/>
                    <a:pt x="194" y="146"/>
                  </a:cubicBezTo>
                  <a:cubicBezTo>
                    <a:pt x="195" y="147"/>
                    <a:pt x="195" y="147"/>
                    <a:pt x="195" y="146"/>
                  </a:cubicBezTo>
                  <a:cubicBezTo>
                    <a:pt x="196" y="146"/>
                    <a:pt x="195" y="145"/>
                    <a:pt x="195" y="144"/>
                  </a:cubicBezTo>
                  <a:cubicBezTo>
                    <a:pt x="195" y="144"/>
                    <a:pt x="193" y="141"/>
                    <a:pt x="192" y="140"/>
                  </a:cubicBezTo>
                  <a:cubicBezTo>
                    <a:pt x="191" y="138"/>
                    <a:pt x="191" y="137"/>
                    <a:pt x="190" y="137"/>
                  </a:cubicBezTo>
                  <a:cubicBezTo>
                    <a:pt x="190" y="136"/>
                    <a:pt x="190" y="136"/>
                    <a:pt x="190" y="136"/>
                  </a:cubicBezTo>
                  <a:cubicBezTo>
                    <a:pt x="190" y="136"/>
                    <a:pt x="191" y="137"/>
                    <a:pt x="192" y="138"/>
                  </a:cubicBezTo>
                  <a:cubicBezTo>
                    <a:pt x="193" y="139"/>
                    <a:pt x="194" y="139"/>
                    <a:pt x="196" y="141"/>
                  </a:cubicBezTo>
                  <a:cubicBezTo>
                    <a:pt x="197" y="141"/>
                    <a:pt x="199" y="143"/>
                    <a:pt x="199" y="143"/>
                  </a:cubicBezTo>
                  <a:cubicBezTo>
                    <a:pt x="200" y="144"/>
                    <a:pt x="200" y="144"/>
                    <a:pt x="201" y="144"/>
                  </a:cubicBezTo>
                  <a:cubicBezTo>
                    <a:pt x="201" y="145"/>
                    <a:pt x="201" y="144"/>
                    <a:pt x="201" y="143"/>
                  </a:cubicBezTo>
                  <a:cubicBezTo>
                    <a:pt x="201" y="142"/>
                    <a:pt x="200" y="142"/>
                    <a:pt x="200" y="141"/>
                  </a:cubicBezTo>
                  <a:cubicBezTo>
                    <a:pt x="199" y="140"/>
                    <a:pt x="196" y="138"/>
                    <a:pt x="196" y="137"/>
                  </a:cubicBezTo>
                  <a:cubicBezTo>
                    <a:pt x="195" y="136"/>
                    <a:pt x="193" y="135"/>
                    <a:pt x="193" y="134"/>
                  </a:cubicBezTo>
                  <a:cubicBezTo>
                    <a:pt x="193" y="134"/>
                    <a:pt x="192" y="134"/>
                    <a:pt x="193" y="133"/>
                  </a:cubicBezTo>
                  <a:cubicBezTo>
                    <a:pt x="193" y="132"/>
                    <a:pt x="194" y="133"/>
                    <a:pt x="195" y="133"/>
                  </a:cubicBezTo>
                  <a:cubicBezTo>
                    <a:pt x="197" y="134"/>
                    <a:pt x="198" y="135"/>
                    <a:pt x="199" y="135"/>
                  </a:cubicBezTo>
                  <a:cubicBezTo>
                    <a:pt x="200" y="136"/>
                    <a:pt x="202" y="137"/>
                    <a:pt x="203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5" y="137"/>
                    <a:pt x="205" y="136"/>
                    <a:pt x="204" y="136"/>
                  </a:cubicBezTo>
                  <a:close/>
                  <a:moveTo>
                    <a:pt x="121" y="22"/>
                  </a:moveTo>
                  <a:cubicBezTo>
                    <a:pt x="121" y="22"/>
                    <a:pt x="121" y="22"/>
                    <a:pt x="121" y="22"/>
                  </a:cubicBezTo>
                  <a:cubicBezTo>
                    <a:pt x="121" y="23"/>
                    <a:pt x="121" y="23"/>
                    <a:pt x="121" y="24"/>
                  </a:cubicBezTo>
                  <a:cubicBezTo>
                    <a:pt x="121" y="24"/>
                    <a:pt x="121" y="25"/>
                    <a:pt x="121" y="25"/>
                  </a:cubicBezTo>
                  <a:cubicBezTo>
                    <a:pt x="121" y="25"/>
                    <a:pt x="121" y="24"/>
                    <a:pt x="121" y="23"/>
                  </a:cubicBezTo>
                  <a:cubicBezTo>
                    <a:pt x="120" y="22"/>
                    <a:pt x="121" y="22"/>
                    <a:pt x="121" y="22"/>
                  </a:cubicBezTo>
                  <a:close/>
                  <a:moveTo>
                    <a:pt x="120" y="18"/>
                  </a:moveTo>
                  <a:cubicBezTo>
                    <a:pt x="120" y="19"/>
                    <a:pt x="120" y="19"/>
                    <a:pt x="121" y="20"/>
                  </a:cubicBezTo>
                  <a:cubicBezTo>
                    <a:pt x="121" y="20"/>
                    <a:pt x="121" y="21"/>
                    <a:pt x="121" y="21"/>
                  </a:cubicBezTo>
                  <a:cubicBezTo>
                    <a:pt x="121" y="21"/>
                    <a:pt x="120" y="20"/>
                    <a:pt x="120" y="20"/>
                  </a:cubicBezTo>
                  <a:cubicBezTo>
                    <a:pt x="120" y="19"/>
                    <a:pt x="120" y="18"/>
                    <a:pt x="120" y="18"/>
                  </a:cubicBezTo>
                  <a:close/>
                  <a:moveTo>
                    <a:pt x="119" y="15"/>
                  </a:moveTo>
                  <a:cubicBezTo>
                    <a:pt x="119" y="15"/>
                    <a:pt x="119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lose/>
                  <a:moveTo>
                    <a:pt x="117" y="11"/>
                  </a:moveTo>
                  <a:cubicBezTo>
                    <a:pt x="118" y="11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7" y="12"/>
                    <a:pt x="117" y="11"/>
                    <a:pt x="117" y="11"/>
                  </a:cubicBezTo>
                  <a:close/>
                  <a:moveTo>
                    <a:pt x="117" y="11"/>
                  </a:move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0"/>
                    <a:pt x="116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lose/>
                  <a:moveTo>
                    <a:pt x="116" y="10"/>
                  </a:move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6" y="10"/>
                  </a:cubicBezTo>
                  <a:cubicBezTo>
                    <a:pt x="116" y="10"/>
                    <a:pt x="115" y="9"/>
                    <a:pt x="115" y="9"/>
                  </a:cubicBezTo>
                  <a:cubicBezTo>
                    <a:pt x="115" y="9"/>
                    <a:pt x="116" y="9"/>
                    <a:pt x="116" y="10"/>
                  </a:cubicBezTo>
                  <a:close/>
                  <a:moveTo>
                    <a:pt x="115" y="10"/>
                  </a:moveTo>
                  <a:cubicBezTo>
                    <a:pt x="115" y="10"/>
                    <a:pt x="116" y="10"/>
                    <a:pt x="116" y="11"/>
                  </a:cubicBezTo>
                  <a:cubicBezTo>
                    <a:pt x="116" y="11"/>
                    <a:pt x="116" y="11"/>
                    <a:pt x="115" y="11"/>
                  </a:cubicBezTo>
                  <a:cubicBezTo>
                    <a:pt x="115" y="11"/>
                    <a:pt x="115" y="10"/>
                    <a:pt x="115" y="10"/>
                  </a:cubicBezTo>
                  <a:close/>
                  <a:moveTo>
                    <a:pt x="94" y="12"/>
                  </a:moveTo>
                  <a:cubicBezTo>
                    <a:pt x="94" y="12"/>
                    <a:pt x="93" y="12"/>
                    <a:pt x="93" y="12"/>
                  </a:cubicBezTo>
                  <a:cubicBezTo>
                    <a:pt x="93" y="12"/>
                    <a:pt x="93" y="12"/>
                    <a:pt x="94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1"/>
                    <a:pt x="94" y="11"/>
                    <a:pt x="94" y="12"/>
                  </a:cubicBezTo>
                  <a:close/>
                  <a:moveTo>
                    <a:pt x="95" y="10"/>
                  </a:moveTo>
                  <a:cubicBezTo>
                    <a:pt x="95" y="10"/>
                    <a:pt x="94" y="10"/>
                    <a:pt x="94" y="10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3" y="11"/>
                    <a:pt x="93" y="12"/>
                    <a:pt x="93" y="12"/>
                  </a:cubicBezTo>
                  <a:cubicBezTo>
                    <a:pt x="93" y="12"/>
                    <a:pt x="94" y="10"/>
                    <a:pt x="94" y="10"/>
                  </a:cubicBezTo>
                  <a:cubicBezTo>
                    <a:pt x="94" y="10"/>
                    <a:pt x="95" y="9"/>
                    <a:pt x="95" y="9"/>
                  </a:cubicBezTo>
                  <a:cubicBezTo>
                    <a:pt x="95" y="9"/>
                    <a:pt x="95" y="9"/>
                    <a:pt x="95" y="10"/>
                  </a:cubicBezTo>
                  <a:close/>
                  <a:moveTo>
                    <a:pt x="97" y="3"/>
                  </a:moveTo>
                  <a:cubicBezTo>
                    <a:pt x="97" y="3"/>
                    <a:pt x="98" y="3"/>
                    <a:pt x="97" y="4"/>
                  </a:cubicBezTo>
                  <a:cubicBezTo>
                    <a:pt x="97" y="4"/>
                    <a:pt x="96" y="4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7" y="4"/>
                  </a:cubicBezTo>
                  <a:cubicBezTo>
                    <a:pt x="97" y="3"/>
                    <a:pt x="97" y="3"/>
                    <a:pt x="97" y="3"/>
                  </a:cubicBezTo>
                  <a:close/>
                  <a:moveTo>
                    <a:pt x="98" y="3"/>
                  </a:moveTo>
                  <a:cubicBezTo>
                    <a:pt x="98" y="3"/>
                    <a:pt x="98" y="4"/>
                    <a:pt x="98" y="4"/>
                  </a:cubicBezTo>
                  <a:cubicBezTo>
                    <a:pt x="97" y="4"/>
                    <a:pt x="97" y="5"/>
                    <a:pt x="97" y="5"/>
                  </a:cubicBezTo>
                  <a:cubicBezTo>
                    <a:pt x="96" y="5"/>
                    <a:pt x="97" y="4"/>
                    <a:pt x="97" y="4"/>
                  </a:cubicBezTo>
                  <a:cubicBezTo>
                    <a:pt x="97" y="4"/>
                    <a:pt x="98" y="3"/>
                    <a:pt x="98" y="3"/>
                  </a:cubicBezTo>
                  <a:close/>
                  <a:moveTo>
                    <a:pt x="96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6" y="3"/>
                  </a:cubicBezTo>
                  <a:cubicBezTo>
                    <a:pt x="96" y="4"/>
                    <a:pt x="95" y="5"/>
                    <a:pt x="95" y="5"/>
                  </a:cubicBezTo>
                  <a:cubicBezTo>
                    <a:pt x="95" y="5"/>
                    <a:pt x="96" y="4"/>
                    <a:pt x="96" y="4"/>
                  </a:cubicBezTo>
                  <a:close/>
                  <a:moveTo>
                    <a:pt x="98" y="4"/>
                  </a:moveTo>
                  <a:cubicBezTo>
                    <a:pt x="98" y="4"/>
                    <a:pt x="98" y="5"/>
                    <a:pt x="97" y="5"/>
                  </a:cubicBezTo>
                  <a:cubicBezTo>
                    <a:pt x="97" y="6"/>
                    <a:pt x="96" y="6"/>
                    <a:pt x="96" y="6"/>
                  </a:cubicBezTo>
                  <a:cubicBezTo>
                    <a:pt x="96" y="6"/>
                    <a:pt x="96" y="6"/>
                    <a:pt x="96" y="5"/>
                  </a:cubicBezTo>
                  <a:cubicBezTo>
                    <a:pt x="97" y="5"/>
                    <a:pt x="97" y="5"/>
                    <a:pt x="98" y="4"/>
                  </a:cubicBezTo>
                  <a:cubicBezTo>
                    <a:pt x="98" y="4"/>
                    <a:pt x="99" y="4"/>
                    <a:pt x="99" y="4"/>
                  </a:cubicBezTo>
                  <a:cubicBezTo>
                    <a:pt x="99" y="4"/>
                    <a:pt x="99" y="4"/>
                    <a:pt x="98" y="4"/>
                  </a:cubicBezTo>
                  <a:close/>
                  <a:moveTo>
                    <a:pt x="106" y="0"/>
                  </a:moveTo>
                  <a:cubicBezTo>
                    <a:pt x="106" y="1"/>
                    <a:pt x="107" y="2"/>
                    <a:pt x="107" y="2"/>
                  </a:cubicBezTo>
                  <a:cubicBezTo>
                    <a:pt x="107" y="2"/>
                    <a:pt x="107" y="3"/>
                    <a:pt x="107" y="3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6" y="1"/>
                  </a:cubicBezTo>
                  <a:cubicBezTo>
                    <a:pt x="106" y="1"/>
                    <a:pt x="105" y="0"/>
                    <a:pt x="105" y="0"/>
                  </a:cubicBezTo>
                  <a:cubicBezTo>
                    <a:pt x="105" y="0"/>
                    <a:pt x="104" y="0"/>
                    <a:pt x="104" y="0"/>
                  </a:cubicBezTo>
                  <a:cubicBezTo>
                    <a:pt x="104" y="0"/>
                    <a:pt x="105" y="0"/>
                    <a:pt x="106" y="0"/>
                  </a:cubicBezTo>
                  <a:close/>
                  <a:moveTo>
                    <a:pt x="103" y="2"/>
                  </a:moveTo>
                  <a:cubicBezTo>
                    <a:pt x="103" y="2"/>
                    <a:pt x="103" y="2"/>
                    <a:pt x="102" y="2"/>
                  </a:cubicBezTo>
                  <a:cubicBezTo>
                    <a:pt x="102" y="2"/>
                    <a:pt x="102" y="1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0"/>
                    <a:pt x="103" y="0"/>
                    <a:pt x="103" y="0"/>
                  </a:cubicBezTo>
                  <a:cubicBezTo>
                    <a:pt x="104" y="0"/>
                    <a:pt x="104" y="1"/>
                    <a:pt x="105" y="1"/>
                  </a:cubicBezTo>
                  <a:cubicBezTo>
                    <a:pt x="105" y="1"/>
                    <a:pt x="106" y="2"/>
                    <a:pt x="106" y="2"/>
                  </a:cubicBez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3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5" y="2"/>
                    <a:pt x="105" y="3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3" y="2"/>
                    <a:pt x="103" y="2"/>
                    <a:pt x="103" y="2"/>
                  </a:cubicBezTo>
                  <a:close/>
                  <a:moveTo>
                    <a:pt x="106" y="4"/>
                  </a:moveTo>
                  <a:cubicBezTo>
                    <a:pt x="106" y="4"/>
                    <a:pt x="106" y="4"/>
                    <a:pt x="105" y="4"/>
                  </a:cubicBezTo>
                  <a:cubicBezTo>
                    <a:pt x="105" y="4"/>
                    <a:pt x="105" y="4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3"/>
                    <a:pt x="104" y="3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3"/>
                    <a:pt x="106" y="4"/>
                  </a:cubicBezTo>
                  <a:cubicBezTo>
                    <a:pt x="106" y="4"/>
                    <a:pt x="106" y="4"/>
                    <a:pt x="106" y="4"/>
                  </a:cubicBezTo>
                  <a:close/>
                  <a:moveTo>
                    <a:pt x="106" y="4"/>
                  </a:moveTo>
                  <a:cubicBezTo>
                    <a:pt x="106" y="5"/>
                    <a:pt x="106" y="4"/>
                    <a:pt x="106" y="4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4"/>
                    <a:pt x="106" y="4"/>
                  </a:cubicBezTo>
                  <a:cubicBezTo>
                    <a:pt x="107" y="4"/>
                    <a:pt x="106" y="4"/>
                    <a:pt x="106" y="4"/>
                  </a:cubicBezTo>
                  <a:close/>
                  <a:moveTo>
                    <a:pt x="106" y="2"/>
                  </a:moveTo>
                  <a:cubicBezTo>
                    <a:pt x="106" y="2"/>
                    <a:pt x="105" y="1"/>
                    <a:pt x="105" y="1"/>
                  </a:cubicBezTo>
                  <a:cubicBezTo>
                    <a:pt x="105" y="1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4" y="0"/>
                    <a:pt x="104" y="0"/>
                  </a:cubicBezTo>
                  <a:cubicBezTo>
                    <a:pt x="105" y="0"/>
                    <a:pt x="106" y="1"/>
                    <a:pt x="106" y="2"/>
                  </a:cubicBezTo>
                  <a:cubicBezTo>
                    <a:pt x="106" y="2"/>
                    <a:pt x="107" y="3"/>
                    <a:pt x="107" y="3"/>
                  </a:cubicBezTo>
                  <a:cubicBezTo>
                    <a:pt x="107" y="3"/>
                    <a:pt x="106" y="3"/>
                    <a:pt x="106" y="2"/>
                  </a:cubicBezTo>
                  <a:close/>
                  <a:moveTo>
                    <a:pt x="107" y="4"/>
                  </a:moveTo>
                  <a:cubicBezTo>
                    <a:pt x="107" y="4"/>
                    <a:pt x="107" y="4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4"/>
                    <a:pt x="107" y="4"/>
                  </a:cubicBezTo>
                  <a:cubicBezTo>
                    <a:pt x="107" y="4"/>
                    <a:pt x="107" y="4"/>
                    <a:pt x="107" y="4"/>
                  </a:cubicBezTo>
                  <a:close/>
                  <a:moveTo>
                    <a:pt x="114" y="7"/>
                  </a:move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3" y="7"/>
                    <a:pt x="113" y="7"/>
                  </a:cubicBezTo>
                  <a:cubicBezTo>
                    <a:pt x="113" y="6"/>
                    <a:pt x="113" y="6"/>
                    <a:pt x="112" y="6"/>
                  </a:cubicBezTo>
                  <a:cubicBezTo>
                    <a:pt x="112" y="6"/>
                    <a:pt x="112" y="5"/>
                    <a:pt x="112" y="5"/>
                  </a:cubicBezTo>
                  <a:cubicBezTo>
                    <a:pt x="112" y="6"/>
                    <a:pt x="113" y="6"/>
                    <a:pt x="113" y="6"/>
                  </a:cubicBezTo>
                  <a:cubicBezTo>
                    <a:pt x="113" y="6"/>
                    <a:pt x="114" y="6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lose/>
                  <a:moveTo>
                    <a:pt x="113" y="6"/>
                  </a:moveTo>
                  <a:cubicBezTo>
                    <a:pt x="113" y="6"/>
                    <a:pt x="113" y="5"/>
                    <a:pt x="113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3" y="5"/>
                    <a:pt x="113" y="5"/>
                  </a:cubicBezTo>
                  <a:cubicBezTo>
                    <a:pt x="113" y="5"/>
                    <a:pt x="114" y="6"/>
                    <a:pt x="114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4" y="6"/>
                    <a:pt x="113" y="6"/>
                    <a:pt x="113" y="6"/>
                  </a:cubicBezTo>
                  <a:close/>
                  <a:moveTo>
                    <a:pt x="110" y="2"/>
                  </a:moveTo>
                  <a:cubicBezTo>
                    <a:pt x="111" y="2"/>
                    <a:pt x="111" y="2"/>
                    <a:pt x="111" y="2"/>
                  </a:cubicBezTo>
                  <a:cubicBezTo>
                    <a:pt x="111" y="2"/>
                    <a:pt x="111" y="2"/>
                    <a:pt x="111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4"/>
                    <a:pt x="110" y="3"/>
                    <a:pt x="110" y="2"/>
                  </a:cubicBezTo>
                  <a:close/>
                  <a:moveTo>
                    <a:pt x="109" y="5"/>
                  </a:moveTo>
                  <a:cubicBezTo>
                    <a:pt x="109" y="5"/>
                    <a:pt x="109" y="4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09" y="5"/>
                    <a:pt x="109" y="5"/>
                  </a:cubicBezTo>
                  <a:close/>
                  <a:moveTo>
                    <a:pt x="110" y="4"/>
                  </a:moveTo>
                  <a:cubicBezTo>
                    <a:pt x="110" y="4"/>
                    <a:pt x="111" y="4"/>
                    <a:pt x="111" y="4"/>
                  </a:cubicBezTo>
                  <a:cubicBezTo>
                    <a:pt x="111" y="4"/>
                    <a:pt x="110" y="4"/>
                    <a:pt x="111" y="4"/>
                  </a:cubicBezTo>
                  <a:cubicBezTo>
                    <a:pt x="111" y="4"/>
                    <a:pt x="111" y="4"/>
                    <a:pt x="112" y="4"/>
                  </a:cubicBezTo>
                  <a:cubicBezTo>
                    <a:pt x="112" y="4"/>
                    <a:pt x="113" y="4"/>
                    <a:pt x="113" y="5"/>
                  </a:cubicBezTo>
                  <a:cubicBezTo>
                    <a:pt x="113" y="5"/>
                    <a:pt x="114" y="5"/>
                    <a:pt x="114" y="6"/>
                  </a:cubicBezTo>
                  <a:cubicBezTo>
                    <a:pt x="114" y="6"/>
                    <a:pt x="114" y="6"/>
                    <a:pt x="113" y="5"/>
                  </a:cubicBezTo>
                  <a:cubicBezTo>
                    <a:pt x="113" y="5"/>
                    <a:pt x="113" y="5"/>
                    <a:pt x="112" y="5"/>
                  </a:cubicBezTo>
                  <a:cubicBezTo>
                    <a:pt x="112" y="5"/>
                    <a:pt x="111" y="5"/>
                    <a:pt x="111" y="5"/>
                  </a:cubicBezTo>
                  <a:cubicBezTo>
                    <a:pt x="111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4"/>
                  </a:cubicBezTo>
                  <a:close/>
                  <a:moveTo>
                    <a:pt x="110" y="6"/>
                  </a:move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3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lose/>
                  <a:moveTo>
                    <a:pt x="113" y="9"/>
                  </a:moveTo>
                  <a:cubicBezTo>
                    <a:pt x="113" y="9"/>
                    <a:pt x="113" y="9"/>
                    <a:pt x="114" y="9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10"/>
                    <a:pt x="113" y="10"/>
                    <a:pt x="113" y="10"/>
                  </a:cubicBezTo>
                  <a:cubicBezTo>
                    <a:pt x="113" y="9"/>
                    <a:pt x="113" y="9"/>
                    <a:pt x="113" y="9"/>
                  </a:cubicBez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</p:grpSp>
      <p:grpSp>
        <p:nvGrpSpPr>
          <p:cNvPr id="44" name="千图PPT彼岸天：ID 8661124库_组合 4">
            <a:extLst>
              <a:ext uri="{FF2B5EF4-FFF2-40B4-BE49-F238E27FC236}">
                <a16:creationId xmlns:a16="http://schemas.microsoft.com/office/drawing/2014/main" id="{9D11D078-5875-4A7B-96F0-D34F2CBC6CB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80677" y="1847435"/>
            <a:ext cx="2885663" cy="3255962"/>
            <a:chOff x="839416" y="2132856"/>
            <a:chExt cx="2613001" cy="2948312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4DC29072-E121-4A11-BA8D-2A80FFFDDAAC}"/>
                </a:ext>
              </a:extLst>
            </p:cNvPr>
            <p:cNvGrpSpPr/>
            <p:nvPr/>
          </p:nvGrpSpPr>
          <p:grpSpPr>
            <a:xfrm>
              <a:off x="839416" y="2132856"/>
              <a:ext cx="2613001" cy="658233"/>
              <a:chOff x="1487488" y="2204864"/>
              <a:chExt cx="2613001" cy="658233"/>
            </a:xfrm>
          </p:grpSpPr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9E3B6F33-EDC9-4B85-9793-777A1346F4EB}"/>
                  </a:ext>
                </a:extLst>
              </p:cNvPr>
              <p:cNvSpPr/>
              <p:nvPr/>
            </p:nvSpPr>
            <p:spPr>
              <a:xfrm>
                <a:off x="1487488" y="2312730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rgbClr val="FFD20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600" dirty="0">
                  <a:latin typeface="思源黑体 Normal" panose="020B0400000000000000" pitchFamily="34" charset="-122"/>
                  <a:ea typeface="思源黑体 Normal" panose="020B0400000000000000" pitchFamily="34" charset="-122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6493EAB5-C939-4075-898C-3AEC4A9442DE}"/>
                  </a:ext>
                </a:extLst>
              </p:cNvPr>
              <p:cNvSpPr/>
              <p:nvPr/>
            </p:nvSpPr>
            <p:spPr>
              <a:xfrm>
                <a:off x="1769354" y="2204864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600" dirty="0">
                  <a:latin typeface="思源黑体 Normal" panose="020B0400000000000000" pitchFamily="34" charset="-122"/>
                  <a:ea typeface="思源黑体 Normal" panose="020B0400000000000000" pitchFamily="34" charset="-122"/>
                </a:endParaRPr>
              </a:p>
            </p:txBody>
          </p:sp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C6339526-8930-43DE-BAC6-EB9BFDA6D07A}"/>
                  </a:ext>
                </a:extLst>
              </p:cNvPr>
              <p:cNvSpPr/>
              <p:nvPr/>
            </p:nvSpPr>
            <p:spPr>
              <a:xfrm>
                <a:off x="2474831" y="2404750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思源黑体 Normal" panose="020B0400000000000000" pitchFamily="34" charset="-122"/>
                    <a:ea typeface="思源黑体 Normal" panose="020B0400000000000000" pitchFamily="34" charset="-122"/>
                  </a:rPr>
                  <a:t>输入标题文本</a:t>
                </a:r>
              </a:p>
            </p:txBody>
          </p: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3F387EE1-27EE-4E27-B583-7FD1C1F84F21}"/>
                  </a:ext>
                </a:extLst>
              </p:cNvPr>
              <p:cNvGrpSpPr/>
              <p:nvPr/>
            </p:nvGrpSpPr>
            <p:grpSpPr>
              <a:xfrm>
                <a:off x="1877220" y="2312730"/>
                <a:ext cx="442502" cy="442502"/>
                <a:chOff x="0" y="0"/>
                <a:chExt cx="885002" cy="885002"/>
              </a:xfrm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0DA75AE8-6360-4139-B2D4-66EF6590BFF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rgbClr val="FFD200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1600"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56F84CE2-52A4-4742-B7AE-67C123E78344}"/>
                    </a:ext>
                  </a:extLst>
                </p:cNvPr>
                <p:cNvSpPr/>
                <p:nvPr/>
              </p:nvSpPr>
              <p:spPr>
                <a:xfrm>
                  <a:off x="204600" y="195528"/>
                  <a:ext cx="475800" cy="4014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427" y="0"/>
                      </a:moveTo>
                      <a:cubicBezTo>
                        <a:pt x="6595" y="0"/>
                        <a:pt x="5854" y="590"/>
                        <a:pt x="5543" y="1508"/>
                      </a:cubicBezTo>
                      <a:lnTo>
                        <a:pt x="4621" y="4258"/>
                      </a:lnTo>
                      <a:lnTo>
                        <a:pt x="1689" y="4833"/>
                      </a:lnTo>
                      <a:cubicBezTo>
                        <a:pt x="708" y="5026"/>
                        <a:pt x="0" y="6024"/>
                        <a:pt x="0" y="7204"/>
                      </a:cubicBezTo>
                      <a:lnTo>
                        <a:pt x="0" y="19206"/>
                      </a:lnTo>
                      <a:cubicBezTo>
                        <a:pt x="0" y="20530"/>
                        <a:pt x="912" y="21600"/>
                        <a:pt x="2029" y="21600"/>
                      </a:cubicBezTo>
                      <a:lnTo>
                        <a:pt x="19571" y="21600"/>
                      </a:lnTo>
                      <a:cubicBezTo>
                        <a:pt x="20687" y="21600"/>
                        <a:pt x="21600" y="20530"/>
                        <a:pt x="21600" y="19206"/>
                      </a:cubicBezTo>
                      <a:lnTo>
                        <a:pt x="21600" y="7204"/>
                      </a:lnTo>
                      <a:cubicBezTo>
                        <a:pt x="21600" y="6024"/>
                        <a:pt x="20892" y="5026"/>
                        <a:pt x="19911" y="4833"/>
                      </a:cubicBezTo>
                      <a:lnTo>
                        <a:pt x="16979" y="4258"/>
                      </a:lnTo>
                      <a:lnTo>
                        <a:pt x="16057" y="1508"/>
                      </a:lnTo>
                      <a:cubicBezTo>
                        <a:pt x="15747" y="591"/>
                        <a:pt x="15005" y="0"/>
                        <a:pt x="14173" y="0"/>
                      </a:cubicBezTo>
                      <a:lnTo>
                        <a:pt x="7427" y="0"/>
                      </a:lnTo>
                      <a:close/>
                      <a:moveTo>
                        <a:pt x="7320" y="1841"/>
                      </a:moveTo>
                      <a:lnTo>
                        <a:pt x="14067" y="1841"/>
                      </a:lnTo>
                      <a:cubicBezTo>
                        <a:pt x="14342" y="1841"/>
                        <a:pt x="14595" y="2044"/>
                        <a:pt x="14698" y="2348"/>
                      </a:cubicBezTo>
                      <a:lnTo>
                        <a:pt x="15901" y="5926"/>
                      </a:lnTo>
                      <a:lnTo>
                        <a:pt x="19581" y="6651"/>
                      </a:lnTo>
                      <a:cubicBezTo>
                        <a:pt x="19906" y="6715"/>
                        <a:pt x="20144" y="7054"/>
                        <a:pt x="20144" y="7445"/>
                      </a:cubicBezTo>
                      <a:cubicBezTo>
                        <a:pt x="20144" y="7445"/>
                        <a:pt x="20144" y="19448"/>
                        <a:pt x="20144" y="19448"/>
                      </a:cubicBezTo>
                      <a:cubicBezTo>
                        <a:pt x="20144" y="19890"/>
                        <a:pt x="19837" y="20242"/>
                        <a:pt x="19464" y="20242"/>
                      </a:cubicBezTo>
                      <a:lnTo>
                        <a:pt x="1922" y="20242"/>
                      </a:lnTo>
                      <a:cubicBezTo>
                        <a:pt x="1549" y="20242"/>
                        <a:pt x="1243" y="19890"/>
                        <a:pt x="1243" y="19448"/>
                      </a:cubicBezTo>
                      <a:lnTo>
                        <a:pt x="1243" y="7445"/>
                      </a:lnTo>
                      <a:cubicBezTo>
                        <a:pt x="1243" y="7054"/>
                        <a:pt x="1480" y="6715"/>
                        <a:pt x="1806" y="6651"/>
                      </a:cubicBezTo>
                      <a:lnTo>
                        <a:pt x="5485" y="5926"/>
                      </a:lnTo>
                      <a:lnTo>
                        <a:pt x="6689" y="2348"/>
                      </a:lnTo>
                      <a:cubicBezTo>
                        <a:pt x="6792" y="2044"/>
                        <a:pt x="7043" y="1841"/>
                        <a:pt x="7320" y="1841"/>
                      </a:cubicBezTo>
                      <a:close/>
                      <a:moveTo>
                        <a:pt x="10679" y="5892"/>
                      </a:moveTo>
                      <a:cubicBezTo>
                        <a:pt x="7695" y="5892"/>
                        <a:pt x="5281" y="8755"/>
                        <a:pt x="5281" y="12290"/>
                      </a:cubicBezTo>
                      <a:cubicBezTo>
                        <a:pt x="5281" y="15826"/>
                        <a:pt x="7695" y="18689"/>
                        <a:pt x="10679" y="18689"/>
                      </a:cubicBezTo>
                      <a:cubicBezTo>
                        <a:pt x="13661" y="18689"/>
                        <a:pt x="16076" y="15826"/>
                        <a:pt x="16076" y="12290"/>
                      </a:cubicBezTo>
                      <a:cubicBezTo>
                        <a:pt x="16076" y="8755"/>
                        <a:pt x="13661" y="5892"/>
                        <a:pt x="10679" y="5892"/>
                      </a:cubicBezTo>
                      <a:close/>
                      <a:moveTo>
                        <a:pt x="10261" y="7376"/>
                      </a:moveTo>
                      <a:cubicBezTo>
                        <a:pt x="11295" y="7282"/>
                        <a:pt x="12363" y="7653"/>
                        <a:pt x="13212" y="8516"/>
                      </a:cubicBezTo>
                      <a:cubicBezTo>
                        <a:pt x="14911" y="10240"/>
                        <a:pt x="15105" y="13280"/>
                        <a:pt x="13649" y="15294"/>
                      </a:cubicBezTo>
                      <a:cubicBezTo>
                        <a:pt x="12194" y="17308"/>
                        <a:pt x="9639" y="17537"/>
                        <a:pt x="7941" y="15812"/>
                      </a:cubicBezTo>
                      <a:cubicBezTo>
                        <a:pt x="6242" y="14086"/>
                        <a:pt x="6039" y="11058"/>
                        <a:pt x="7494" y="9045"/>
                      </a:cubicBezTo>
                      <a:cubicBezTo>
                        <a:pt x="8222" y="8038"/>
                        <a:pt x="9228" y="7470"/>
                        <a:pt x="10261" y="7376"/>
                      </a:cubicBezTo>
                      <a:close/>
                      <a:moveTo>
                        <a:pt x="10776" y="8838"/>
                      </a:moveTo>
                      <a:cubicBezTo>
                        <a:pt x="9285" y="8838"/>
                        <a:pt x="8077" y="10270"/>
                        <a:pt x="8077" y="12037"/>
                      </a:cubicBezTo>
                      <a:cubicBezTo>
                        <a:pt x="8077" y="12258"/>
                        <a:pt x="8229" y="12440"/>
                        <a:pt x="8417" y="12440"/>
                      </a:cubicBezTo>
                      <a:cubicBezTo>
                        <a:pt x="8603" y="12440"/>
                        <a:pt x="8756" y="12258"/>
                        <a:pt x="8756" y="12037"/>
                      </a:cubicBezTo>
                      <a:cubicBezTo>
                        <a:pt x="8756" y="10711"/>
                        <a:pt x="9657" y="9643"/>
                        <a:pt x="10776" y="9643"/>
                      </a:cubicBezTo>
                      <a:cubicBezTo>
                        <a:pt x="10962" y="9643"/>
                        <a:pt x="11116" y="9461"/>
                        <a:pt x="11116" y="9241"/>
                      </a:cubicBezTo>
                      <a:cubicBezTo>
                        <a:pt x="11116" y="9020"/>
                        <a:pt x="10962" y="8838"/>
                        <a:pt x="10776" y="8838"/>
                      </a:cubicBezTo>
                      <a:close/>
                    </a:path>
                  </a:pathLst>
                </a:custGeom>
                <a:solidFill>
                  <a:srgbClr val="FFD2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1600"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</p:grp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69C7D58-A7B8-4850-A7EF-5634C778BCCB}"/>
                </a:ext>
              </a:extLst>
            </p:cNvPr>
            <p:cNvGrpSpPr/>
            <p:nvPr/>
          </p:nvGrpSpPr>
          <p:grpSpPr>
            <a:xfrm>
              <a:off x="839416" y="2896216"/>
              <a:ext cx="2613001" cy="658233"/>
              <a:chOff x="1487488" y="2807457"/>
              <a:chExt cx="2613001" cy="658233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1405A5C7-A76D-4F4F-92C7-D07D4F17AE83}"/>
                  </a:ext>
                </a:extLst>
              </p:cNvPr>
              <p:cNvSpPr/>
              <p:nvPr/>
            </p:nvSpPr>
            <p:spPr>
              <a:xfrm>
                <a:off x="1487488" y="2915323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rgbClr val="FFD20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600" dirty="0">
                  <a:latin typeface="思源黑体 Normal" panose="020B0400000000000000" pitchFamily="34" charset="-122"/>
                  <a:ea typeface="思源黑体 Normal" panose="020B0400000000000000" pitchFamily="34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64682B20-5011-42AD-9C70-CA249B6BA7DA}"/>
                  </a:ext>
                </a:extLst>
              </p:cNvPr>
              <p:cNvSpPr/>
              <p:nvPr/>
            </p:nvSpPr>
            <p:spPr>
              <a:xfrm>
                <a:off x="1769354" y="2807457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600" dirty="0">
                  <a:latin typeface="思源黑体 Normal" panose="020B0400000000000000" pitchFamily="34" charset="-122"/>
                  <a:ea typeface="思源黑体 Normal" panose="020B0400000000000000" pitchFamily="34" charset="-122"/>
                </a:endParaRPr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2029322-0744-48E2-9DED-2CD79FDF6749}"/>
                  </a:ext>
                </a:extLst>
              </p:cNvPr>
              <p:cNvSpPr/>
              <p:nvPr/>
            </p:nvSpPr>
            <p:spPr>
              <a:xfrm>
                <a:off x="2474831" y="3007343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思源黑体 Normal" panose="020B0400000000000000" pitchFamily="34" charset="-122"/>
                    <a:ea typeface="思源黑体 Normal" panose="020B0400000000000000" pitchFamily="34" charset="-122"/>
                  </a:rPr>
                  <a:t>输入标题文本</a:t>
                </a:r>
              </a:p>
            </p:txBody>
          </p: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7F1ABCD3-6D32-420F-B938-82BCB0FA9CB7}"/>
                  </a:ext>
                </a:extLst>
              </p:cNvPr>
              <p:cNvGrpSpPr/>
              <p:nvPr/>
            </p:nvGrpSpPr>
            <p:grpSpPr>
              <a:xfrm>
                <a:off x="1877220" y="2915323"/>
                <a:ext cx="442502" cy="442502"/>
                <a:chOff x="0" y="0"/>
                <a:chExt cx="885002" cy="885002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17A7C1-D480-4108-9EB3-1D1958ACE182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rgbClr val="FFD200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1600"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D39C040-30B0-4B83-BBA7-8192862D8ED4}"/>
                    </a:ext>
                  </a:extLst>
                </p:cNvPr>
                <p:cNvSpPr/>
                <p:nvPr/>
              </p:nvSpPr>
              <p:spPr>
                <a:xfrm>
                  <a:off x="205258" y="215586"/>
                  <a:ext cx="449085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rgbClr val="FFD2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1600"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</p:grp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AA7C6AB0-A5A1-4D59-95B4-9DE1DB2DC80F}"/>
                </a:ext>
              </a:extLst>
            </p:cNvPr>
            <p:cNvGrpSpPr/>
            <p:nvPr/>
          </p:nvGrpSpPr>
          <p:grpSpPr>
            <a:xfrm>
              <a:off x="839416" y="3659576"/>
              <a:ext cx="2613001" cy="658233"/>
              <a:chOff x="1487488" y="3410050"/>
              <a:chExt cx="2613001" cy="658233"/>
            </a:xfrm>
          </p:grpSpPr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177B72FC-CC75-4514-A82D-897B885FECD0}"/>
                  </a:ext>
                </a:extLst>
              </p:cNvPr>
              <p:cNvSpPr/>
              <p:nvPr/>
            </p:nvSpPr>
            <p:spPr>
              <a:xfrm>
                <a:off x="1487488" y="3517916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rgbClr val="FFD20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600" dirty="0">
                  <a:latin typeface="思源黑体 Normal" panose="020B0400000000000000" pitchFamily="34" charset="-122"/>
                  <a:ea typeface="思源黑体 Normal" panose="020B0400000000000000" pitchFamily="34" charset="-122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30DF6B89-3FDA-4C96-91A7-C7B9FD39511F}"/>
                  </a:ext>
                </a:extLst>
              </p:cNvPr>
              <p:cNvSpPr/>
              <p:nvPr/>
            </p:nvSpPr>
            <p:spPr>
              <a:xfrm>
                <a:off x="1769354" y="3410050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600" dirty="0">
                  <a:latin typeface="思源黑体 Normal" panose="020B0400000000000000" pitchFamily="34" charset="-122"/>
                  <a:ea typeface="思源黑体 Normal" panose="020B0400000000000000" pitchFamily="34" charset="-122"/>
                </a:endParaRPr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EFFEDD75-751D-4FDF-817C-097A77FE7008}"/>
                  </a:ext>
                </a:extLst>
              </p:cNvPr>
              <p:cNvSpPr/>
              <p:nvPr/>
            </p:nvSpPr>
            <p:spPr>
              <a:xfrm>
                <a:off x="2474831" y="3603889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思源黑体 Normal" panose="020B0400000000000000" pitchFamily="34" charset="-122"/>
                    <a:ea typeface="思源黑体 Normal" panose="020B0400000000000000" pitchFamily="34" charset="-122"/>
                  </a:rPr>
                  <a:t>输入标题文本</a:t>
                </a: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EFEED536-CCFD-4B21-892F-5C5631B44499}"/>
                  </a:ext>
                </a:extLst>
              </p:cNvPr>
              <p:cNvGrpSpPr/>
              <p:nvPr/>
            </p:nvGrpSpPr>
            <p:grpSpPr>
              <a:xfrm>
                <a:off x="1877220" y="3517915"/>
                <a:ext cx="442502" cy="442503"/>
                <a:chOff x="0" y="0"/>
                <a:chExt cx="885002" cy="885002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59485A9A-FE94-4740-9A14-E41E5A1C08D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rgbClr val="FFD200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1600"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6A062670-E201-481A-9CD2-775B64E65384}"/>
                    </a:ext>
                  </a:extLst>
                </p:cNvPr>
                <p:cNvSpPr/>
                <p:nvPr/>
              </p:nvSpPr>
              <p:spPr>
                <a:xfrm>
                  <a:off x="160666" y="222246"/>
                  <a:ext cx="512869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2" y="0"/>
                      </a:moveTo>
                      <a:cubicBezTo>
                        <a:pt x="10633" y="0"/>
                        <a:pt x="10476" y="23"/>
                        <a:pt x="10320" y="63"/>
                      </a:cubicBezTo>
                      <a:lnTo>
                        <a:pt x="1569" y="2361"/>
                      </a:lnTo>
                      <a:cubicBezTo>
                        <a:pt x="647" y="2604"/>
                        <a:pt x="0" y="3536"/>
                        <a:pt x="0" y="4617"/>
                      </a:cubicBezTo>
                      <a:cubicBezTo>
                        <a:pt x="0" y="5699"/>
                        <a:pt x="647" y="6620"/>
                        <a:pt x="1569" y="6863"/>
                      </a:cubicBezTo>
                      <a:lnTo>
                        <a:pt x="3369" y="7337"/>
                      </a:lnTo>
                      <a:lnTo>
                        <a:pt x="3369" y="13841"/>
                      </a:lnTo>
                      <a:cubicBezTo>
                        <a:pt x="3369" y="15882"/>
                        <a:pt x="5418" y="17689"/>
                        <a:pt x="10782" y="17689"/>
                      </a:cubicBezTo>
                      <a:cubicBezTo>
                        <a:pt x="16144" y="17689"/>
                        <a:pt x="18185" y="15882"/>
                        <a:pt x="18185" y="13841"/>
                      </a:cubicBezTo>
                      <a:lnTo>
                        <a:pt x="18185" y="7337"/>
                      </a:lnTo>
                      <a:lnTo>
                        <a:pt x="19985" y="6863"/>
                      </a:lnTo>
                      <a:cubicBezTo>
                        <a:pt x="20907" y="6620"/>
                        <a:pt x="21554" y="5699"/>
                        <a:pt x="21554" y="4617"/>
                      </a:cubicBezTo>
                      <a:cubicBezTo>
                        <a:pt x="21554" y="3536"/>
                        <a:pt x="20906" y="2604"/>
                        <a:pt x="19985" y="2361"/>
                      </a:cubicBezTo>
                      <a:lnTo>
                        <a:pt x="11225" y="53"/>
                      </a:lnTo>
                      <a:cubicBezTo>
                        <a:pt x="11078" y="15"/>
                        <a:pt x="10930" y="0"/>
                        <a:pt x="10782" y="0"/>
                      </a:cubicBezTo>
                      <a:close/>
                      <a:moveTo>
                        <a:pt x="10615" y="1687"/>
                      </a:moveTo>
                      <a:cubicBezTo>
                        <a:pt x="10666" y="1687"/>
                        <a:pt x="10713" y="1695"/>
                        <a:pt x="10763" y="1708"/>
                      </a:cubicBezTo>
                      <a:lnTo>
                        <a:pt x="19523" y="4016"/>
                      </a:lnTo>
                      <a:cubicBezTo>
                        <a:pt x="19830" y="4097"/>
                        <a:pt x="20040" y="4407"/>
                        <a:pt x="20040" y="4765"/>
                      </a:cubicBezTo>
                      <a:cubicBezTo>
                        <a:pt x="20040" y="5123"/>
                        <a:pt x="19830" y="5433"/>
                        <a:pt x="19523" y="5513"/>
                      </a:cubicBezTo>
                      <a:lnTo>
                        <a:pt x="10763" y="7822"/>
                      </a:lnTo>
                      <a:cubicBezTo>
                        <a:pt x="10713" y="7835"/>
                        <a:pt x="10666" y="7843"/>
                        <a:pt x="10615" y="7843"/>
                      </a:cubicBezTo>
                      <a:cubicBezTo>
                        <a:pt x="10564" y="7843"/>
                        <a:pt x="10508" y="7835"/>
                        <a:pt x="10458" y="7822"/>
                      </a:cubicBezTo>
                      <a:lnTo>
                        <a:pt x="1708" y="5513"/>
                      </a:lnTo>
                      <a:cubicBezTo>
                        <a:pt x="1402" y="5433"/>
                        <a:pt x="1182" y="5123"/>
                        <a:pt x="1182" y="4765"/>
                      </a:cubicBezTo>
                      <a:cubicBezTo>
                        <a:pt x="1182" y="4407"/>
                        <a:pt x="1402" y="4097"/>
                        <a:pt x="1708" y="4016"/>
                      </a:cubicBezTo>
                      <a:lnTo>
                        <a:pt x="10458" y="1708"/>
                      </a:lnTo>
                      <a:cubicBezTo>
                        <a:pt x="10508" y="1695"/>
                        <a:pt x="10564" y="1687"/>
                        <a:pt x="10615" y="1687"/>
                      </a:cubicBezTo>
                      <a:close/>
                      <a:moveTo>
                        <a:pt x="4726" y="7759"/>
                      </a:moveTo>
                      <a:lnTo>
                        <a:pt x="10338" y="9235"/>
                      </a:lnTo>
                      <a:cubicBezTo>
                        <a:pt x="10486" y="9272"/>
                        <a:pt x="10642" y="9298"/>
                        <a:pt x="10791" y="9298"/>
                      </a:cubicBezTo>
                      <a:cubicBezTo>
                        <a:pt x="10939" y="9298"/>
                        <a:pt x="11086" y="9275"/>
                        <a:pt x="11243" y="9235"/>
                      </a:cubicBezTo>
                      <a:lnTo>
                        <a:pt x="16846" y="7759"/>
                      </a:lnTo>
                      <a:cubicBezTo>
                        <a:pt x="16846" y="7759"/>
                        <a:pt x="16846" y="13915"/>
                        <a:pt x="16846" y="13915"/>
                      </a:cubicBezTo>
                      <a:cubicBezTo>
                        <a:pt x="16846" y="14765"/>
                        <a:pt x="14832" y="16213"/>
                        <a:pt x="10791" y="16213"/>
                      </a:cubicBezTo>
                      <a:cubicBezTo>
                        <a:pt x="6749" y="16213"/>
                        <a:pt x="4726" y="14765"/>
                        <a:pt x="4726" y="13915"/>
                      </a:cubicBezTo>
                      <a:lnTo>
                        <a:pt x="4726" y="7759"/>
                      </a:lnTo>
                      <a:close/>
                      <a:moveTo>
                        <a:pt x="20252" y="7759"/>
                      </a:moveTo>
                      <a:cubicBezTo>
                        <a:pt x="19881" y="7759"/>
                        <a:pt x="19578" y="8103"/>
                        <a:pt x="19578" y="8528"/>
                      </a:cubicBezTo>
                      <a:lnTo>
                        <a:pt x="19578" y="15454"/>
                      </a:lnTo>
                      <a:cubicBezTo>
                        <a:pt x="19578" y="15880"/>
                        <a:pt x="19881" y="16224"/>
                        <a:pt x="20252" y="16224"/>
                      </a:cubicBezTo>
                      <a:cubicBezTo>
                        <a:pt x="20624" y="16224"/>
                        <a:pt x="20926" y="15880"/>
                        <a:pt x="20926" y="15454"/>
                      </a:cubicBezTo>
                      <a:lnTo>
                        <a:pt x="20926" y="8528"/>
                      </a:lnTo>
                      <a:cubicBezTo>
                        <a:pt x="20926" y="8103"/>
                        <a:pt x="20624" y="7759"/>
                        <a:pt x="20252" y="7759"/>
                      </a:cubicBezTo>
                      <a:close/>
                      <a:moveTo>
                        <a:pt x="20252" y="16993"/>
                      </a:moveTo>
                      <a:cubicBezTo>
                        <a:pt x="19509" y="16993"/>
                        <a:pt x="18905" y="19222"/>
                        <a:pt x="18905" y="20071"/>
                      </a:cubicBezTo>
                      <a:cubicBezTo>
                        <a:pt x="18905" y="20920"/>
                        <a:pt x="19509" y="21600"/>
                        <a:pt x="20252" y="21600"/>
                      </a:cubicBezTo>
                      <a:cubicBezTo>
                        <a:pt x="20995" y="21600"/>
                        <a:pt x="21600" y="20920"/>
                        <a:pt x="21600" y="20071"/>
                      </a:cubicBezTo>
                      <a:cubicBezTo>
                        <a:pt x="21600" y="19222"/>
                        <a:pt x="20995" y="16993"/>
                        <a:pt x="20252" y="16993"/>
                      </a:cubicBezTo>
                      <a:close/>
                    </a:path>
                  </a:pathLst>
                </a:custGeom>
                <a:solidFill>
                  <a:srgbClr val="FFD2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1600"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</p:grp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116C8BDB-244B-4CBA-BA6E-5719FF9D726D}"/>
                </a:ext>
              </a:extLst>
            </p:cNvPr>
            <p:cNvGrpSpPr/>
            <p:nvPr/>
          </p:nvGrpSpPr>
          <p:grpSpPr>
            <a:xfrm>
              <a:off x="839416" y="4422935"/>
              <a:ext cx="2613001" cy="658233"/>
              <a:chOff x="1487488" y="4012643"/>
              <a:chExt cx="2613001" cy="658233"/>
            </a:xfrm>
          </p:grpSpPr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114D6CE2-B431-474D-9C8F-1C3D8E063F37}"/>
                  </a:ext>
                </a:extLst>
              </p:cNvPr>
              <p:cNvSpPr/>
              <p:nvPr/>
            </p:nvSpPr>
            <p:spPr>
              <a:xfrm>
                <a:off x="1487488" y="4120509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rgbClr val="FFD20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600" dirty="0">
                  <a:latin typeface="思源黑体 Normal" panose="020B0400000000000000" pitchFamily="34" charset="-122"/>
                  <a:ea typeface="思源黑体 Normal" panose="020B0400000000000000" pitchFamily="34" charset="-122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137F26D-7245-47D0-8EC8-05913EE99932}"/>
                  </a:ext>
                </a:extLst>
              </p:cNvPr>
              <p:cNvSpPr/>
              <p:nvPr/>
            </p:nvSpPr>
            <p:spPr>
              <a:xfrm>
                <a:off x="1769354" y="4012643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600" dirty="0">
                  <a:latin typeface="思源黑体 Normal" panose="020B0400000000000000" pitchFamily="34" charset="-122"/>
                  <a:ea typeface="思源黑体 Normal" panose="020B0400000000000000" pitchFamily="34" charset="-122"/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D2EB2686-1F0B-4589-9AEF-A4B9485EF353}"/>
                  </a:ext>
                </a:extLst>
              </p:cNvPr>
              <p:cNvSpPr/>
              <p:nvPr/>
            </p:nvSpPr>
            <p:spPr>
              <a:xfrm>
                <a:off x="2474831" y="4206179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思源黑体 Normal" panose="020B0400000000000000" pitchFamily="34" charset="-122"/>
                    <a:ea typeface="思源黑体 Normal" panose="020B0400000000000000" pitchFamily="34" charset="-122"/>
                  </a:rPr>
                  <a:t>输入标题文本</a:t>
                </a: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38ADF17E-8F23-4FC0-9958-7B28BD84FBAD}"/>
                  </a:ext>
                </a:extLst>
              </p:cNvPr>
              <p:cNvGrpSpPr/>
              <p:nvPr/>
            </p:nvGrpSpPr>
            <p:grpSpPr>
              <a:xfrm>
                <a:off x="1877220" y="4120508"/>
                <a:ext cx="442502" cy="442503"/>
                <a:chOff x="0" y="0"/>
                <a:chExt cx="885002" cy="885002"/>
              </a:xfrm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EE64CBC-4B15-41CE-AF22-25644567D173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rgbClr val="FFD200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1600"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ECA73DFA-6B93-416F-98EC-BA3A189F44BF}"/>
                    </a:ext>
                  </a:extLst>
                </p:cNvPr>
                <p:cNvSpPr/>
                <p:nvPr/>
              </p:nvSpPr>
              <p:spPr>
                <a:xfrm>
                  <a:off x="176755" y="241509"/>
                  <a:ext cx="531491" cy="4153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96" h="21600" extrusionOk="0">
                      <a:moveTo>
                        <a:pt x="10547" y="0"/>
                      </a:moveTo>
                      <a:cubicBezTo>
                        <a:pt x="7670" y="0"/>
                        <a:pt x="4754" y="229"/>
                        <a:pt x="1879" y="686"/>
                      </a:cubicBezTo>
                      <a:cubicBezTo>
                        <a:pt x="1331" y="773"/>
                        <a:pt x="883" y="1299"/>
                        <a:pt x="755" y="2002"/>
                      </a:cubicBezTo>
                      <a:cubicBezTo>
                        <a:pt x="-252" y="7551"/>
                        <a:pt x="-252" y="13178"/>
                        <a:pt x="755" y="18728"/>
                      </a:cubicBezTo>
                      <a:cubicBezTo>
                        <a:pt x="883" y="19431"/>
                        <a:pt x="1331" y="19958"/>
                        <a:pt x="1879" y="20044"/>
                      </a:cubicBezTo>
                      <a:cubicBezTo>
                        <a:pt x="3264" y="20265"/>
                        <a:pt x="4658" y="20428"/>
                        <a:pt x="6053" y="20543"/>
                      </a:cubicBezTo>
                      <a:cubicBezTo>
                        <a:pt x="5978" y="20604"/>
                        <a:pt x="5931" y="20669"/>
                        <a:pt x="5931" y="20734"/>
                      </a:cubicBezTo>
                      <a:cubicBezTo>
                        <a:pt x="5931" y="21212"/>
                        <a:pt x="7997" y="21600"/>
                        <a:pt x="10547" y="21600"/>
                      </a:cubicBezTo>
                      <a:cubicBezTo>
                        <a:pt x="13097" y="21600"/>
                        <a:pt x="15163" y="21212"/>
                        <a:pt x="15163" y="20734"/>
                      </a:cubicBezTo>
                      <a:cubicBezTo>
                        <a:pt x="15163" y="20669"/>
                        <a:pt x="15114" y="20604"/>
                        <a:pt x="15038" y="20543"/>
                      </a:cubicBezTo>
                      <a:cubicBezTo>
                        <a:pt x="16433" y="20428"/>
                        <a:pt x="17830" y="20265"/>
                        <a:pt x="19215" y="20044"/>
                      </a:cubicBezTo>
                      <a:cubicBezTo>
                        <a:pt x="19762" y="19958"/>
                        <a:pt x="20212" y="19431"/>
                        <a:pt x="20339" y="18728"/>
                      </a:cubicBezTo>
                      <a:cubicBezTo>
                        <a:pt x="21348" y="13178"/>
                        <a:pt x="21348" y="7551"/>
                        <a:pt x="20339" y="2002"/>
                      </a:cubicBezTo>
                      <a:cubicBezTo>
                        <a:pt x="20212" y="1299"/>
                        <a:pt x="19762" y="773"/>
                        <a:pt x="19215" y="686"/>
                      </a:cubicBezTo>
                      <a:cubicBezTo>
                        <a:pt x="16339" y="229"/>
                        <a:pt x="13423" y="0"/>
                        <a:pt x="10547" y="0"/>
                      </a:cubicBezTo>
                      <a:close/>
                      <a:moveTo>
                        <a:pt x="10602" y="1795"/>
                      </a:moveTo>
                      <a:cubicBezTo>
                        <a:pt x="13438" y="1795"/>
                        <a:pt x="16273" y="2018"/>
                        <a:pt x="19109" y="2469"/>
                      </a:cubicBezTo>
                      <a:cubicBezTo>
                        <a:pt x="20074" y="7778"/>
                        <a:pt x="20074" y="13088"/>
                        <a:pt x="19109" y="18397"/>
                      </a:cubicBezTo>
                      <a:cubicBezTo>
                        <a:pt x="13437" y="19298"/>
                        <a:pt x="7764" y="19298"/>
                        <a:pt x="2092" y="18397"/>
                      </a:cubicBezTo>
                      <a:cubicBezTo>
                        <a:pt x="1127" y="13088"/>
                        <a:pt x="1127" y="7778"/>
                        <a:pt x="2092" y="2469"/>
                      </a:cubicBezTo>
                      <a:cubicBezTo>
                        <a:pt x="4928" y="2018"/>
                        <a:pt x="7766" y="1795"/>
                        <a:pt x="10602" y="1795"/>
                      </a:cubicBezTo>
                      <a:close/>
                      <a:moveTo>
                        <a:pt x="9332" y="3231"/>
                      </a:moveTo>
                      <a:cubicBezTo>
                        <a:pt x="7547" y="3231"/>
                        <a:pt x="5731" y="3472"/>
                        <a:pt x="3946" y="3953"/>
                      </a:cubicBezTo>
                      <a:cubicBezTo>
                        <a:pt x="3715" y="4016"/>
                        <a:pt x="3527" y="4238"/>
                        <a:pt x="3453" y="4531"/>
                      </a:cubicBezTo>
                      <a:cubicBezTo>
                        <a:pt x="2502" y="8317"/>
                        <a:pt x="2502" y="12151"/>
                        <a:pt x="3453" y="15936"/>
                      </a:cubicBezTo>
                      <a:cubicBezTo>
                        <a:pt x="3527" y="16230"/>
                        <a:pt x="3715" y="16452"/>
                        <a:pt x="3946" y="16514"/>
                      </a:cubicBezTo>
                      <a:cubicBezTo>
                        <a:pt x="5731" y="16996"/>
                        <a:pt x="7547" y="17240"/>
                        <a:pt x="9332" y="17240"/>
                      </a:cubicBezTo>
                      <a:cubicBezTo>
                        <a:pt x="11120" y="17240"/>
                        <a:pt x="12929" y="16996"/>
                        <a:pt x="14715" y="16514"/>
                      </a:cubicBezTo>
                      <a:cubicBezTo>
                        <a:pt x="14947" y="16452"/>
                        <a:pt x="15135" y="16230"/>
                        <a:pt x="15209" y="15936"/>
                      </a:cubicBezTo>
                      <a:cubicBezTo>
                        <a:pt x="16161" y="12151"/>
                        <a:pt x="16161" y="8317"/>
                        <a:pt x="15209" y="4531"/>
                      </a:cubicBezTo>
                      <a:cubicBezTo>
                        <a:pt x="15135" y="4238"/>
                        <a:pt x="14947" y="4016"/>
                        <a:pt x="14715" y="3953"/>
                      </a:cubicBezTo>
                      <a:cubicBezTo>
                        <a:pt x="12929" y="3472"/>
                        <a:pt x="11120" y="3231"/>
                        <a:pt x="9332" y="3231"/>
                      </a:cubicBezTo>
                      <a:close/>
                      <a:moveTo>
                        <a:pt x="9223" y="3949"/>
                      </a:moveTo>
                      <a:cubicBezTo>
                        <a:pt x="10973" y="3949"/>
                        <a:pt x="12724" y="4184"/>
                        <a:pt x="14475" y="4655"/>
                      </a:cubicBezTo>
                      <a:cubicBezTo>
                        <a:pt x="15385" y="8277"/>
                        <a:pt x="15385" y="11899"/>
                        <a:pt x="14475" y="15521"/>
                      </a:cubicBezTo>
                      <a:cubicBezTo>
                        <a:pt x="10973" y="16463"/>
                        <a:pt x="7472" y="16463"/>
                        <a:pt x="3971" y="15521"/>
                      </a:cubicBezTo>
                      <a:cubicBezTo>
                        <a:pt x="3060" y="11899"/>
                        <a:pt x="3060" y="8277"/>
                        <a:pt x="3971" y="4655"/>
                      </a:cubicBezTo>
                      <a:cubicBezTo>
                        <a:pt x="5721" y="4184"/>
                        <a:pt x="7472" y="3949"/>
                        <a:pt x="9223" y="3949"/>
                      </a:cubicBezTo>
                      <a:close/>
                      <a:moveTo>
                        <a:pt x="17434" y="4308"/>
                      </a:moveTo>
                      <a:cubicBezTo>
                        <a:pt x="16888" y="4308"/>
                        <a:pt x="16445" y="4888"/>
                        <a:pt x="16445" y="5604"/>
                      </a:cubicBezTo>
                      <a:cubicBezTo>
                        <a:pt x="16445" y="6320"/>
                        <a:pt x="16888" y="6901"/>
                        <a:pt x="17434" y="6901"/>
                      </a:cubicBezTo>
                      <a:cubicBezTo>
                        <a:pt x="17980" y="6901"/>
                        <a:pt x="18421" y="6320"/>
                        <a:pt x="18421" y="5604"/>
                      </a:cubicBezTo>
                      <a:cubicBezTo>
                        <a:pt x="18421" y="4888"/>
                        <a:pt x="17980" y="4308"/>
                        <a:pt x="17434" y="4308"/>
                      </a:cubicBezTo>
                      <a:close/>
                      <a:moveTo>
                        <a:pt x="17410" y="5170"/>
                      </a:moveTo>
                      <a:cubicBezTo>
                        <a:pt x="17591" y="5170"/>
                        <a:pt x="17739" y="5366"/>
                        <a:pt x="17739" y="5604"/>
                      </a:cubicBezTo>
                      <a:cubicBezTo>
                        <a:pt x="17739" y="5841"/>
                        <a:pt x="17591" y="6035"/>
                        <a:pt x="17410" y="6035"/>
                      </a:cubicBezTo>
                      <a:cubicBezTo>
                        <a:pt x="17229" y="6035"/>
                        <a:pt x="17081" y="5841"/>
                        <a:pt x="17081" y="5604"/>
                      </a:cubicBezTo>
                      <a:cubicBezTo>
                        <a:pt x="17081" y="5366"/>
                        <a:pt x="17229" y="5170"/>
                        <a:pt x="17410" y="5170"/>
                      </a:cubicBezTo>
                      <a:close/>
                      <a:moveTo>
                        <a:pt x="9089" y="6821"/>
                      </a:moveTo>
                      <a:lnTo>
                        <a:pt x="6065" y="7132"/>
                      </a:lnTo>
                      <a:cubicBezTo>
                        <a:pt x="5886" y="7160"/>
                        <a:pt x="5713" y="7373"/>
                        <a:pt x="5682" y="7607"/>
                      </a:cubicBezTo>
                      <a:lnTo>
                        <a:pt x="5481" y="10016"/>
                      </a:lnTo>
                      <a:cubicBezTo>
                        <a:pt x="5473" y="10254"/>
                        <a:pt x="5614" y="10447"/>
                        <a:pt x="5794" y="10447"/>
                      </a:cubicBezTo>
                      <a:cubicBezTo>
                        <a:pt x="5975" y="10447"/>
                        <a:pt x="6128" y="10251"/>
                        <a:pt x="6135" y="10012"/>
                      </a:cubicBezTo>
                      <a:lnTo>
                        <a:pt x="6245" y="8377"/>
                      </a:lnTo>
                      <a:cubicBezTo>
                        <a:pt x="6269" y="8141"/>
                        <a:pt x="6436" y="7930"/>
                        <a:pt x="6617" y="7906"/>
                      </a:cubicBezTo>
                      <a:lnTo>
                        <a:pt x="9089" y="7683"/>
                      </a:lnTo>
                      <a:cubicBezTo>
                        <a:pt x="9270" y="7674"/>
                        <a:pt x="9421" y="7474"/>
                        <a:pt x="9421" y="7236"/>
                      </a:cubicBezTo>
                      <a:cubicBezTo>
                        <a:pt x="9421" y="6998"/>
                        <a:pt x="9270" y="6812"/>
                        <a:pt x="9089" y="6821"/>
                      </a:cubicBezTo>
                      <a:close/>
                      <a:moveTo>
                        <a:pt x="17002" y="10447"/>
                      </a:moveTo>
                      <a:cubicBezTo>
                        <a:pt x="16820" y="10447"/>
                        <a:pt x="16673" y="10639"/>
                        <a:pt x="16673" y="10878"/>
                      </a:cubicBezTo>
                      <a:cubicBezTo>
                        <a:pt x="16673" y="11116"/>
                        <a:pt x="16820" y="11309"/>
                        <a:pt x="17002" y="11309"/>
                      </a:cubicBezTo>
                      <a:lnTo>
                        <a:pt x="18981" y="11309"/>
                      </a:lnTo>
                      <a:cubicBezTo>
                        <a:pt x="19163" y="11309"/>
                        <a:pt x="19310" y="11116"/>
                        <a:pt x="19310" y="10878"/>
                      </a:cubicBezTo>
                      <a:cubicBezTo>
                        <a:pt x="19310" y="10639"/>
                        <a:pt x="19163" y="10447"/>
                        <a:pt x="18981" y="10447"/>
                      </a:cubicBezTo>
                      <a:lnTo>
                        <a:pt x="17002" y="10447"/>
                      </a:lnTo>
                      <a:close/>
                      <a:moveTo>
                        <a:pt x="17002" y="13040"/>
                      </a:moveTo>
                      <a:cubicBezTo>
                        <a:pt x="16820" y="13040"/>
                        <a:pt x="16673" y="13232"/>
                        <a:pt x="16673" y="13471"/>
                      </a:cubicBezTo>
                      <a:cubicBezTo>
                        <a:pt x="16673" y="13708"/>
                        <a:pt x="16820" y="13901"/>
                        <a:pt x="17002" y="13901"/>
                      </a:cubicBezTo>
                      <a:lnTo>
                        <a:pt x="18981" y="13901"/>
                      </a:lnTo>
                      <a:cubicBezTo>
                        <a:pt x="19163" y="13901"/>
                        <a:pt x="19310" y="13708"/>
                        <a:pt x="19310" y="13471"/>
                      </a:cubicBezTo>
                      <a:cubicBezTo>
                        <a:pt x="19310" y="13232"/>
                        <a:pt x="19163" y="13040"/>
                        <a:pt x="18981" y="13040"/>
                      </a:cubicBezTo>
                      <a:lnTo>
                        <a:pt x="17002" y="13040"/>
                      </a:lnTo>
                      <a:close/>
                      <a:moveTo>
                        <a:pt x="16344" y="15629"/>
                      </a:moveTo>
                      <a:cubicBezTo>
                        <a:pt x="16162" y="15629"/>
                        <a:pt x="16015" y="15825"/>
                        <a:pt x="16015" y="16063"/>
                      </a:cubicBezTo>
                      <a:cubicBezTo>
                        <a:pt x="16015" y="16302"/>
                        <a:pt x="16162" y="16494"/>
                        <a:pt x="16344" y="16494"/>
                      </a:cubicBezTo>
                      <a:lnTo>
                        <a:pt x="18323" y="16494"/>
                      </a:lnTo>
                      <a:cubicBezTo>
                        <a:pt x="18505" y="16494"/>
                        <a:pt x="18652" y="16302"/>
                        <a:pt x="18652" y="16063"/>
                      </a:cubicBezTo>
                      <a:cubicBezTo>
                        <a:pt x="18652" y="15825"/>
                        <a:pt x="18505" y="15629"/>
                        <a:pt x="18323" y="15629"/>
                      </a:cubicBezTo>
                      <a:lnTo>
                        <a:pt x="16344" y="15629"/>
                      </a:lnTo>
                      <a:close/>
                    </a:path>
                  </a:pathLst>
                </a:custGeom>
                <a:solidFill>
                  <a:srgbClr val="FFD2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1600" dirty="0">
                    <a:latin typeface="思源黑体 Normal" panose="020B0400000000000000" pitchFamily="34" charset="-122"/>
                    <a:ea typeface="思源黑体 Normal" panose="020B0400000000000000" pitchFamily="34" charset="-122"/>
                  </a:endParaRPr>
                </a:p>
              </p:txBody>
            </p:sp>
          </p:grpSp>
        </p:grp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A0872BB2-2786-40D6-B570-911CC764814A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</a:p>
        </p:txBody>
      </p:sp>
    </p:spTree>
    <p:extLst>
      <p:ext uri="{BB962C8B-B14F-4D97-AF65-F5344CB8AC3E}">
        <p14:creationId xmlns:p14="http://schemas.microsoft.com/office/powerpoint/2010/main" val="28484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prism dir="u" isContent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>
            <a:extLst>
              <a:ext uri="{FF2B5EF4-FFF2-40B4-BE49-F238E27FC236}">
                <a16:creationId xmlns:a16="http://schemas.microsoft.com/office/drawing/2014/main" id="{6925DE98-C009-4DCF-8B72-6DE9DA8F6789}"/>
              </a:ext>
            </a:extLst>
          </p:cNvPr>
          <p:cNvSpPr/>
          <p:nvPr/>
        </p:nvSpPr>
        <p:spPr>
          <a:xfrm>
            <a:off x="1549460" y="1836904"/>
            <a:ext cx="1589527" cy="1370281"/>
          </a:xfrm>
          <a:prstGeom prst="hexagon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57A91D84-AC81-4E4A-B37F-D638A9290030}"/>
              </a:ext>
            </a:extLst>
          </p:cNvPr>
          <p:cNvSpPr/>
          <p:nvPr/>
        </p:nvSpPr>
        <p:spPr>
          <a:xfrm>
            <a:off x="3973600" y="1836904"/>
            <a:ext cx="1589527" cy="1370281"/>
          </a:xfrm>
          <a:prstGeom prst="hexagon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64A4549E-F246-4798-BD6B-05688CFF861F}"/>
              </a:ext>
            </a:extLst>
          </p:cNvPr>
          <p:cNvSpPr/>
          <p:nvPr/>
        </p:nvSpPr>
        <p:spPr>
          <a:xfrm>
            <a:off x="6397740" y="1836904"/>
            <a:ext cx="1589527" cy="1370281"/>
          </a:xfrm>
          <a:prstGeom prst="hexagon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108547CC-2AE7-45FB-B11C-D0CB3CF56EAF}"/>
              </a:ext>
            </a:extLst>
          </p:cNvPr>
          <p:cNvSpPr/>
          <p:nvPr/>
        </p:nvSpPr>
        <p:spPr>
          <a:xfrm>
            <a:off x="8821881" y="1836904"/>
            <a:ext cx="1589527" cy="1370281"/>
          </a:xfrm>
          <a:prstGeom prst="hexagon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7" name="椭圆 10">
            <a:extLst>
              <a:ext uri="{FF2B5EF4-FFF2-40B4-BE49-F238E27FC236}">
                <a16:creationId xmlns:a16="http://schemas.microsoft.com/office/drawing/2014/main" id="{3E2CB922-CCBB-4133-A1D9-BC46BE7ECAD7}"/>
              </a:ext>
            </a:extLst>
          </p:cNvPr>
          <p:cNvSpPr/>
          <p:nvPr/>
        </p:nvSpPr>
        <p:spPr>
          <a:xfrm>
            <a:off x="2034544" y="2201618"/>
            <a:ext cx="619360" cy="640852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0140" tIns="60070" rIns="120140" bIns="6007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365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8" name="椭圆 11">
            <a:extLst>
              <a:ext uri="{FF2B5EF4-FFF2-40B4-BE49-F238E27FC236}">
                <a16:creationId xmlns:a16="http://schemas.microsoft.com/office/drawing/2014/main" id="{FC68D540-A28A-47D1-8C7C-85DB00CF279A}"/>
              </a:ext>
            </a:extLst>
          </p:cNvPr>
          <p:cNvSpPr/>
          <p:nvPr/>
        </p:nvSpPr>
        <p:spPr>
          <a:xfrm>
            <a:off x="4447938" y="2201618"/>
            <a:ext cx="640852" cy="640852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0140" tIns="60070" rIns="120140" bIns="6007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365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9" name="椭圆 12">
            <a:extLst>
              <a:ext uri="{FF2B5EF4-FFF2-40B4-BE49-F238E27FC236}">
                <a16:creationId xmlns:a16="http://schemas.microsoft.com/office/drawing/2014/main" id="{B45ED9B4-6D6E-4F34-BD0E-0FBA403E379C}"/>
              </a:ext>
            </a:extLst>
          </p:cNvPr>
          <p:cNvSpPr/>
          <p:nvPr/>
        </p:nvSpPr>
        <p:spPr>
          <a:xfrm>
            <a:off x="6872078" y="2284358"/>
            <a:ext cx="640852" cy="475373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0140" tIns="60070" rIns="120140" bIns="6007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365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0" name="椭圆 13">
            <a:extLst>
              <a:ext uri="{FF2B5EF4-FFF2-40B4-BE49-F238E27FC236}">
                <a16:creationId xmlns:a16="http://schemas.microsoft.com/office/drawing/2014/main" id="{47FC9428-0A8D-4D14-8B14-FF4719335F02}"/>
              </a:ext>
            </a:extLst>
          </p:cNvPr>
          <p:cNvSpPr/>
          <p:nvPr/>
        </p:nvSpPr>
        <p:spPr>
          <a:xfrm>
            <a:off x="9363300" y="2201618"/>
            <a:ext cx="506688" cy="640852"/>
          </a:xfrm>
          <a:custGeom>
            <a:avLst/>
            <a:gdLst>
              <a:gd name="connsiteX0" fmla="*/ 126399 w 261072"/>
              <a:gd name="connsiteY0" fmla="*/ 143933 h 330200"/>
              <a:gd name="connsiteX1" fmla="*/ 114493 w 261072"/>
              <a:gd name="connsiteY1" fmla="*/ 165100 h 330200"/>
              <a:gd name="connsiteX2" fmla="*/ 135660 w 261072"/>
              <a:gd name="connsiteY2" fmla="*/ 179652 h 330200"/>
              <a:gd name="connsiteX3" fmla="*/ 148889 w 261072"/>
              <a:gd name="connsiteY3" fmla="*/ 157162 h 330200"/>
              <a:gd name="connsiteX4" fmla="*/ 126399 w 261072"/>
              <a:gd name="connsiteY4" fmla="*/ 143933 h 330200"/>
              <a:gd name="connsiteX5" fmla="*/ 62158 w 261072"/>
              <a:gd name="connsiteY5" fmla="*/ 142587 h 330200"/>
              <a:gd name="connsiteX6" fmla="*/ 59301 w 261072"/>
              <a:gd name="connsiteY6" fmla="*/ 149803 h 330200"/>
              <a:gd name="connsiteX7" fmla="*/ 67873 w 261072"/>
              <a:gd name="connsiteY7" fmla="*/ 154132 h 330200"/>
              <a:gd name="connsiteX8" fmla="*/ 70731 w 261072"/>
              <a:gd name="connsiteY8" fmla="*/ 145473 h 330200"/>
              <a:gd name="connsiteX9" fmla="*/ 62158 w 261072"/>
              <a:gd name="connsiteY9" fmla="*/ 142587 h 330200"/>
              <a:gd name="connsiteX10" fmla="*/ 60253 w 261072"/>
              <a:gd name="connsiteY10" fmla="*/ 111601 h 330200"/>
              <a:gd name="connsiteX11" fmla="*/ 50887 w 261072"/>
              <a:gd name="connsiteY11" fmla="*/ 112077 h 330200"/>
              <a:gd name="connsiteX12" fmla="*/ 41997 w 261072"/>
              <a:gd name="connsiteY12" fmla="*/ 118427 h 330200"/>
              <a:gd name="connsiteX13" fmla="*/ 47077 w 261072"/>
              <a:gd name="connsiteY13" fmla="*/ 124777 h 330200"/>
              <a:gd name="connsiteX14" fmla="*/ 52157 w 261072"/>
              <a:gd name="connsiteY14" fmla="*/ 119697 h 330200"/>
              <a:gd name="connsiteX15" fmla="*/ 57237 w 261072"/>
              <a:gd name="connsiteY15" fmla="*/ 122237 h 330200"/>
              <a:gd name="connsiteX16" fmla="*/ 57237 w 261072"/>
              <a:gd name="connsiteY16" fmla="*/ 128587 h 330200"/>
              <a:gd name="connsiteX17" fmla="*/ 57237 w 261072"/>
              <a:gd name="connsiteY17" fmla="*/ 140017 h 330200"/>
              <a:gd name="connsiteX18" fmla="*/ 58507 w 261072"/>
              <a:gd name="connsiteY18" fmla="*/ 141287 h 330200"/>
              <a:gd name="connsiteX19" fmla="*/ 66127 w 261072"/>
              <a:gd name="connsiteY19" fmla="*/ 137477 h 330200"/>
              <a:gd name="connsiteX20" fmla="*/ 64857 w 261072"/>
              <a:gd name="connsiteY20" fmla="*/ 136207 h 330200"/>
              <a:gd name="connsiteX21" fmla="*/ 64857 w 261072"/>
              <a:gd name="connsiteY21" fmla="*/ 128587 h 330200"/>
              <a:gd name="connsiteX22" fmla="*/ 64857 w 261072"/>
              <a:gd name="connsiteY22" fmla="*/ 115887 h 330200"/>
              <a:gd name="connsiteX23" fmla="*/ 60253 w 261072"/>
              <a:gd name="connsiteY23" fmla="*/ 111601 h 330200"/>
              <a:gd name="connsiteX24" fmla="*/ 182967 w 261072"/>
              <a:gd name="connsiteY24" fmla="*/ 102870 h 330200"/>
              <a:gd name="connsiteX25" fmla="*/ 170584 w 261072"/>
              <a:gd name="connsiteY25" fmla="*/ 109220 h 330200"/>
              <a:gd name="connsiteX26" fmla="*/ 178839 w 261072"/>
              <a:gd name="connsiteY26" fmla="*/ 119380 h 330200"/>
              <a:gd name="connsiteX27" fmla="*/ 189846 w 261072"/>
              <a:gd name="connsiteY27" fmla="*/ 113030 h 330200"/>
              <a:gd name="connsiteX28" fmla="*/ 182967 w 261072"/>
              <a:gd name="connsiteY28" fmla="*/ 102870 h 330200"/>
              <a:gd name="connsiteX29" fmla="*/ 176934 w 261072"/>
              <a:gd name="connsiteY29" fmla="*/ 50542 h 330200"/>
              <a:gd name="connsiteX30" fmla="*/ 178287 w 261072"/>
              <a:gd name="connsiteY30" fmla="*/ 62513 h 330200"/>
              <a:gd name="connsiteX31" fmla="*/ 189105 w 261072"/>
              <a:gd name="connsiteY31" fmla="*/ 62513 h 330200"/>
              <a:gd name="connsiteX32" fmla="*/ 194515 w 261072"/>
              <a:gd name="connsiteY32" fmla="*/ 69163 h 330200"/>
              <a:gd name="connsiteX33" fmla="*/ 186401 w 261072"/>
              <a:gd name="connsiteY33" fmla="*/ 78474 h 330200"/>
              <a:gd name="connsiteX34" fmla="*/ 176934 w 261072"/>
              <a:gd name="connsiteY34" fmla="*/ 93105 h 330200"/>
              <a:gd name="connsiteX35" fmla="*/ 176934 w 261072"/>
              <a:gd name="connsiteY35" fmla="*/ 95765 h 330200"/>
              <a:gd name="connsiteX36" fmla="*/ 190458 w 261072"/>
              <a:gd name="connsiteY36" fmla="*/ 98425 h 330200"/>
              <a:gd name="connsiteX37" fmla="*/ 190458 w 261072"/>
              <a:gd name="connsiteY37" fmla="*/ 97095 h 330200"/>
              <a:gd name="connsiteX38" fmla="*/ 198572 w 261072"/>
              <a:gd name="connsiteY38" fmla="*/ 85124 h 330200"/>
              <a:gd name="connsiteX39" fmla="*/ 210743 w 261072"/>
              <a:gd name="connsiteY39" fmla="*/ 70494 h 330200"/>
              <a:gd name="connsiteX40" fmla="*/ 194515 w 261072"/>
              <a:gd name="connsiteY40" fmla="*/ 50542 h 330200"/>
              <a:gd name="connsiteX41" fmla="*/ 176934 w 261072"/>
              <a:gd name="connsiteY41" fmla="*/ 50542 h 330200"/>
              <a:gd name="connsiteX42" fmla="*/ 104071 w 261072"/>
              <a:gd name="connsiteY42" fmla="*/ 44936 h 330200"/>
              <a:gd name="connsiteX43" fmla="*/ 73747 w 261072"/>
              <a:gd name="connsiteY43" fmla="*/ 60685 h 330200"/>
              <a:gd name="connsiteX44" fmla="*/ 85613 w 261072"/>
              <a:gd name="connsiteY44" fmla="*/ 80370 h 330200"/>
              <a:gd name="connsiteX45" fmla="*/ 102752 w 261072"/>
              <a:gd name="connsiteY45" fmla="*/ 69871 h 330200"/>
              <a:gd name="connsiteX46" fmla="*/ 119892 w 261072"/>
              <a:gd name="connsiteY46" fmla="*/ 77745 h 330200"/>
              <a:gd name="connsiteX47" fmla="*/ 113300 w 261072"/>
              <a:gd name="connsiteY47" fmla="*/ 101367 h 330200"/>
              <a:gd name="connsiteX48" fmla="*/ 109345 w 261072"/>
              <a:gd name="connsiteY48" fmla="*/ 134175 h 330200"/>
              <a:gd name="connsiteX49" fmla="*/ 110663 w 261072"/>
              <a:gd name="connsiteY49" fmla="*/ 138112 h 330200"/>
              <a:gd name="connsiteX50" fmla="*/ 137032 w 261072"/>
              <a:gd name="connsiteY50" fmla="*/ 132863 h 330200"/>
              <a:gd name="connsiteX51" fmla="*/ 135713 w 261072"/>
              <a:gd name="connsiteY51" fmla="*/ 128926 h 330200"/>
              <a:gd name="connsiteX52" fmla="*/ 139669 w 261072"/>
              <a:gd name="connsiteY52" fmla="*/ 102679 h 330200"/>
              <a:gd name="connsiteX53" fmla="*/ 148898 w 261072"/>
              <a:gd name="connsiteY53" fmla="*/ 65934 h 330200"/>
              <a:gd name="connsiteX54" fmla="*/ 104071 w 261072"/>
              <a:gd name="connsiteY54" fmla="*/ 44936 h 330200"/>
              <a:gd name="connsiteX55" fmla="*/ 134819 w 261072"/>
              <a:gd name="connsiteY55" fmla="*/ 0 h 330200"/>
              <a:gd name="connsiteX56" fmla="*/ 221618 w 261072"/>
              <a:gd name="connsiteY56" fmla="*/ 35519 h 330200"/>
              <a:gd name="connsiteX57" fmla="*/ 247921 w 261072"/>
              <a:gd name="connsiteY57" fmla="*/ 113137 h 330200"/>
              <a:gd name="connsiteX58" fmla="*/ 243975 w 261072"/>
              <a:gd name="connsiteY58" fmla="*/ 144709 h 330200"/>
              <a:gd name="connsiteX59" fmla="*/ 261072 w 261072"/>
              <a:gd name="connsiteY59" fmla="*/ 180229 h 330200"/>
              <a:gd name="connsiteX60" fmla="*/ 246606 w 261072"/>
              <a:gd name="connsiteY60" fmla="*/ 190753 h 330200"/>
              <a:gd name="connsiteX61" fmla="*/ 243975 w 261072"/>
              <a:gd name="connsiteY61" fmla="*/ 198646 h 330200"/>
              <a:gd name="connsiteX62" fmla="*/ 243975 w 261072"/>
              <a:gd name="connsiteY62" fmla="*/ 210486 h 330200"/>
              <a:gd name="connsiteX63" fmla="*/ 237400 w 261072"/>
              <a:gd name="connsiteY63" fmla="*/ 215748 h 330200"/>
              <a:gd name="connsiteX64" fmla="*/ 237400 w 261072"/>
              <a:gd name="connsiteY64" fmla="*/ 219695 h 330200"/>
              <a:gd name="connsiteX65" fmla="*/ 236085 w 261072"/>
              <a:gd name="connsiteY65" fmla="*/ 230219 h 330200"/>
              <a:gd name="connsiteX66" fmla="*/ 232139 w 261072"/>
              <a:gd name="connsiteY66" fmla="*/ 244690 h 330200"/>
              <a:gd name="connsiteX67" fmla="*/ 229509 w 261072"/>
              <a:gd name="connsiteY67" fmla="*/ 263108 h 330200"/>
              <a:gd name="connsiteX68" fmla="*/ 196631 w 261072"/>
              <a:gd name="connsiteY68" fmla="*/ 267054 h 330200"/>
              <a:gd name="connsiteX69" fmla="*/ 161121 w 261072"/>
              <a:gd name="connsiteY69" fmla="*/ 273632 h 330200"/>
              <a:gd name="connsiteX70" fmla="*/ 136134 w 261072"/>
              <a:gd name="connsiteY70" fmla="*/ 330200 h 330200"/>
              <a:gd name="connsiteX71" fmla="*/ 45389 w 261072"/>
              <a:gd name="connsiteY71" fmla="*/ 246006 h 330200"/>
              <a:gd name="connsiteX72" fmla="*/ 32238 w 261072"/>
              <a:gd name="connsiteY72" fmla="*/ 184176 h 330200"/>
              <a:gd name="connsiteX73" fmla="*/ 675 w 261072"/>
              <a:gd name="connsiteY73" fmla="*/ 121030 h 330200"/>
              <a:gd name="connsiteX74" fmla="*/ 30923 w 261072"/>
              <a:gd name="connsiteY74" fmla="*/ 40781 h 330200"/>
              <a:gd name="connsiteX75" fmla="*/ 134819 w 261072"/>
              <a:gd name="connsiteY75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61072" h="330200">
                <a:moveTo>
                  <a:pt x="126399" y="143933"/>
                </a:moveTo>
                <a:cubicBezTo>
                  <a:pt x="117138" y="146579"/>
                  <a:pt x="111847" y="155840"/>
                  <a:pt x="114493" y="165100"/>
                </a:cubicBezTo>
                <a:cubicBezTo>
                  <a:pt x="115816" y="175684"/>
                  <a:pt x="125076" y="180975"/>
                  <a:pt x="135660" y="179652"/>
                </a:cubicBezTo>
                <a:cubicBezTo>
                  <a:pt x="146243" y="177006"/>
                  <a:pt x="151535" y="167746"/>
                  <a:pt x="148889" y="157162"/>
                </a:cubicBezTo>
                <a:cubicBezTo>
                  <a:pt x="146243" y="146579"/>
                  <a:pt x="136982" y="141287"/>
                  <a:pt x="126399" y="143933"/>
                </a:cubicBezTo>
                <a:close/>
                <a:moveTo>
                  <a:pt x="62158" y="142587"/>
                </a:moveTo>
                <a:cubicBezTo>
                  <a:pt x="59301" y="144030"/>
                  <a:pt x="57872" y="146916"/>
                  <a:pt x="59301" y="149803"/>
                </a:cubicBezTo>
                <a:cubicBezTo>
                  <a:pt x="60729" y="154132"/>
                  <a:pt x="65016" y="155575"/>
                  <a:pt x="67873" y="154132"/>
                </a:cubicBezTo>
                <a:cubicBezTo>
                  <a:pt x="70731" y="152689"/>
                  <a:pt x="72160" y="148359"/>
                  <a:pt x="70731" y="145473"/>
                </a:cubicBezTo>
                <a:cubicBezTo>
                  <a:pt x="69302" y="141143"/>
                  <a:pt x="66445" y="139700"/>
                  <a:pt x="62158" y="142587"/>
                </a:cubicBezTo>
                <a:close/>
                <a:moveTo>
                  <a:pt x="60253" y="111601"/>
                </a:moveTo>
                <a:cubicBezTo>
                  <a:pt x="57872" y="110807"/>
                  <a:pt x="54697" y="110807"/>
                  <a:pt x="50887" y="112077"/>
                </a:cubicBezTo>
                <a:cubicBezTo>
                  <a:pt x="47077" y="114617"/>
                  <a:pt x="43267" y="117157"/>
                  <a:pt x="41997" y="118427"/>
                </a:cubicBezTo>
                <a:cubicBezTo>
                  <a:pt x="41997" y="118427"/>
                  <a:pt x="41997" y="118427"/>
                  <a:pt x="47077" y="124777"/>
                </a:cubicBezTo>
                <a:cubicBezTo>
                  <a:pt x="48347" y="122237"/>
                  <a:pt x="49617" y="120967"/>
                  <a:pt x="52157" y="119697"/>
                </a:cubicBezTo>
                <a:cubicBezTo>
                  <a:pt x="54697" y="118427"/>
                  <a:pt x="55967" y="119697"/>
                  <a:pt x="57237" y="122237"/>
                </a:cubicBezTo>
                <a:cubicBezTo>
                  <a:pt x="58507" y="123507"/>
                  <a:pt x="57237" y="126047"/>
                  <a:pt x="57237" y="128587"/>
                </a:cubicBezTo>
                <a:cubicBezTo>
                  <a:pt x="55967" y="133667"/>
                  <a:pt x="55967" y="136207"/>
                  <a:pt x="57237" y="140017"/>
                </a:cubicBezTo>
                <a:lnTo>
                  <a:pt x="58507" y="141287"/>
                </a:lnTo>
                <a:cubicBezTo>
                  <a:pt x="58507" y="141287"/>
                  <a:pt x="58507" y="141287"/>
                  <a:pt x="66127" y="137477"/>
                </a:cubicBezTo>
                <a:cubicBezTo>
                  <a:pt x="66127" y="137477"/>
                  <a:pt x="66127" y="137477"/>
                  <a:pt x="64857" y="136207"/>
                </a:cubicBezTo>
                <a:cubicBezTo>
                  <a:pt x="63587" y="133667"/>
                  <a:pt x="63587" y="131127"/>
                  <a:pt x="64857" y="128587"/>
                </a:cubicBezTo>
                <a:cubicBezTo>
                  <a:pt x="66127" y="124777"/>
                  <a:pt x="67397" y="120967"/>
                  <a:pt x="64857" y="115887"/>
                </a:cubicBezTo>
                <a:cubicBezTo>
                  <a:pt x="64222" y="113982"/>
                  <a:pt x="62634" y="112395"/>
                  <a:pt x="60253" y="111601"/>
                </a:cubicBezTo>
                <a:close/>
                <a:moveTo>
                  <a:pt x="182967" y="102870"/>
                </a:moveTo>
                <a:cubicBezTo>
                  <a:pt x="177464" y="101600"/>
                  <a:pt x="171960" y="104140"/>
                  <a:pt x="170584" y="109220"/>
                </a:cubicBezTo>
                <a:cubicBezTo>
                  <a:pt x="170584" y="114300"/>
                  <a:pt x="173335" y="118110"/>
                  <a:pt x="178839" y="119380"/>
                </a:cubicBezTo>
                <a:cubicBezTo>
                  <a:pt x="184343" y="120650"/>
                  <a:pt x="188471" y="118110"/>
                  <a:pt x="189846" y="113030"/>
                </a:cubicBezTo>
                <a:cubicBezTo>
                  <a:pt x="191222" y="107950"/>
                  <a:pt x="188471" y="102870"/>
                  <a:pt x="182967" y="102870"/>
                </a:cubicBezTo>
                <a:close/>
                <a:moveTo>
                  <a:pt x="176934" y="50542"/>
                </a:moveTo>
                <a:cubicBezTo>
                  <a:pt x="176934" y="50542"/>
                  <a:pt x="176934" y="50542"/>
                  <a:pt x="178287" y="62513"/>
                </a:cubicBezTo>
                <a:cubicBezTo>
                  <a:pt x="180991" y="61183"/>
                  <a:pt x="185048" y="61183"/>
                  <a:pt x="189105" y="62513"/>
                </a:cubicBezTo>
                <a:cubicBezTo>
                  <a:pt x="194515" y="63843"/>
                  <a:pt x="195867" y="66503"/>
                  <a:pt x="194515" y="69163"/>
                </a:cubicBezTo>
                <a:cubicBezTo>
                  <a:pt x="194515" y="73154"/>
                  <a:pt x="190458" y="75814"/>
                  <a:pt x="186401" y="78474"/>
                </a:cubicBezTo>
                <a:cubicBezTo>
                  <a:pt x="180991" y="83794"/>
                  <a:pt x="178287" y="87785"/>
                  <a:pt x="176934" y="93105"/>
                </a:cubicBezTo>
                <a:cubicBezTo>
                  <a:pt x="176934" y="93105"/>
                  <a:pt x="176934" y="93105"/>
                  <a:pt x="176934" y="95765"/>
                </a:cubicBezTo>
                <a:cubicBezTo>
                  <a:pt x="176934" y="95765"/>
                  <a:pt x="176934" y="95765"/>
                  <a:pt x="190458" y="98425"/>
                </a:cubicBezTo>
                <a:cubicBezTo>
                  <a:pt x="190458" y="98425"/>
                  <a:pt x="190458" y="98425"/>
                  <a:pt x="190458" y="97095"/>
                </a:cubicBezTo>
                <a:cubicBezTo>
                  <a:pt x="191810" y="91775"/>
                  <a:pt x="193162" y="89115"/>
                  <a:pt x="198572" y="85124"/>
                </a:cubicBezTo>
                <a:cubicBezTo>
                  <a:pt x="203981" y="82464"/>
                  <a:pt x="209390" y="78474"/>
                  <a:pt x="210743" y="70494"/>
                </a:cubicBezTo>
                <a:cubicBezTo>
                  <a:pt x="213447" y="62513"/>
                  <a:pt x="208038" y="53202"/>
                  <a:pt x="194515" y="50542"/>
                </a:cubicBezTo>
                <a:cubicBezTo>
                  <a:pt x="187753" y="49212"/>
                  <a:pt x="180991" y="50542"/>
                  <a:pt x="176934" y="50542"/>
                </a:cubicBezTo>
                <a:close/>
                <a:moveTo>
                  <a:pt x="104071" y="44936"/>
                </a:moveTo>
                <a:cubicBezTo>
                  <a:pt x="90886" y="48873"/>
                  <a:pt x="80339" y="55435"/>
                  <a:pt x="73747" y="60685"/>
                </a:cubicBezTo>
                <a:cubicBezTo>
                  <a:pt x="73747" y="60685"/>
                  <a:pt x="73747" y="60685"/>
                  <a:pt x="85613" y="80370"/>
                </a:cubicBezTo>
                <a:cubicBezTo>
                  <a:pt x="89568" y="76433"/>
                  <a:pt x="97479" y="71183"/>
                  <a:pt x="102752" y="69871"/>
                </a:cubicBezTo>
                <a:cubicBezTo>
                  <a:pt x="113300" y="68559"/>
                  <a:pt x="118574" y="71183"/>
                  <a:pt x="119892" y="77745"/>
                </a:cubicBezTo>
                <a:cubicBezTo>
                  <a:pt x="121211" y="84307"/>
                  <a:pt x="118574" y="92181"/>
                  <a:pt x="113300" y="101367"/>
                </a:cubicBezTo>
                <a:cubicBezTo>
                  <a:pt x="108026" y="113178"/>
                  <a:pt x="106708" y="123677"/>
                  <a:pt x="109345" y="134175"/>
                </a:cubicBezTo>
                <a:cubicBezTo>
                  <a:pt x="109345" y="134175"/>
                  <a:pt x="109345" y="134175"/>
                  <a:pt x="110663" y="138112"/>
                </a:cubicBezTo>
                <a:cubicBezTo>
                  <a:pt x="110663" y="138112"/>
                  <a:pt x="110663" y="138112"/>
                  <a:pt x="137032" y="132863"/>
                </a:cubicBezTo>
                <a:cubicBezTo>
                  <a:pt x="137032" y="132863"/>
                  <a:pt x="137032" y="132863"/>
                  <a:pt x="135713" y="128926"/>
                </a:cubicBezTo>
                <a:cubicBezTo>
                  <a:pt x="134395" y="119740"/>
                  <a:pt x="134395" y="111866"/>
                  <a:pt x="139669" y="102679"/>
                </a:cubicBezTo>
                <a:cubicBezTo>
                  <a:pt x="144943" y="92181"/>
                  <a:pt x="151535" y="81682"/>
                  <a:pt x="148898" y="65934"/>
                </a:cubicBezTo>
                <a:cubicBezTo>
                  <a:pt x="144943" y="50186"/>
                  <a:pt x="129121" y="39687"/>
                  <a:pt x="104071" y="44936"/>
                </a:cubicBezTo>
                <a:close/>
                <a:moveTo>
                  <a:pt x="134819" y="0"/>
                </a:moveTo>
                <a:cubicBezTo>
                  <a:pt x="158491" y="0"/>
                  <a:pt x="194000" y="5262"/>
                  <a:pt x="221618" y="35519"/>
                </a:cubicBezTo>
                <a:cubicBezTo>
                  <a:pt x="238715" y="52622"/>
                  <a:pt x="251866" y="74986"/>
                  <a:pt x="247921" y="113137"/>
                </a:cubicBezTo>
                <a:cubicBezTo>
                  <a:pt x="246606" y="121030"/>
                  <a:pt x="236085" y="130238"/>
                  <a:pt x="243975" y="144709"/>
                </a:cubicBezTo>
                <a:cubicBezTo>
                  <a:pt x="243975" y="144709"/>
                  <a:pt x="261072" y="176282"/>
                  <a:pt x="261072" y="180229"/>
                </a:cubicBezTo>
                <a:cubicBezTo>
                  <a:pt x="261072" y="180229"/>
                  <a:pt x="261072" y="189438"/>
                  <a:pt x="246606" y="190753"/>
                </a:cubicBezTo>
                <a:cubicBezTo>
                  <a:pt x="246606" y="190753"/>
                  <a:pt x="242660" y="190753"/>
                  <a:pt x="243975" y="198646"/>
                </a:cubicBezTo>
                <a:cubicBezTo>
                  <a:pt x="243975" y="198646"/>
                  <a:pt x="243975" y="198646"/>
                  <a:pt x="243975" y="210486"/>
                </a:cubicBezTo>
                <a:cubicBezTo>
                  <a:pt x="243975" y="210486"/>
                  <a:pt x="243975" y="213117"/>
                  <a:pt x="237400" y="215748"/>
                </a:cubicBezTo>
                <a:cubicBezTo>
                  <a:pt x="237400" y="215748"/>
                  <a:pt x="236085" y="217064"/>
                  <a:pt x="237400" y="219695"/>
                </a:cubicBezTo>
                <a:cubicBezTo>
                  <a:pt x="237400" y="219695"/>
                  <a:pt x="241345" y="222326"/>
                  <a:pt x="236085" y="230219"/>
                </a:cubicBezTo>
                <a:cubicBezTo>
                  <a:pt x="233454" y="234166"/>
                  <a:pt x="229509" y="236797"/>
                  <a:pt x="232139" y="244690"/>
                </a:cubicBezTo>
                <a:cubicBezTo>
                  <a:pt x="232139" y="244690"/>
                  <a:pt x="234769" y="259161"/>
                  <a:pt x="229509" y="263108"/>
                </a:cubicBezTo>
                <a:cubicBezTo>
                  <a:pt x="229509" y="263108"/>
                  <a:pt x="222933" y="269685"/>
                  <a:pt x="196631" y="267054"/>
                </a:cubicBezTo>
                <a:cubicBezTo>
                  <a:pt x="187425" y="265739"/>
                  <a:pt x="171642" y="261792"/>
                  <a:pt x="161121" y="273632"/>
                </a:cubicBezTo>
                <a:cubicBezTo>
                  <a:pt x="161121" y="273632"/>
                  <a:pt x="137449" y="319676"/>
                  <a:pt x="136134" y="330200"/>
                </a:cubicBezTo>
                <a:cubicBezTo>
                  <a:pt x="136134" y="330200"/>
                  <a:pt x="95364" y="257846"/>
                  <a:pt x="45389" y="246006"/>
                </a:cubicBezTo>
                <a:cubicBezTo>
                  <a:pt x="45389" y="246006"/>
                  <a:pt x="57225" y="219695"/>
                  <a:pt x="32238" y="184176"/>
                </a:cubicBezTo>
                <a:cubicBezTo>
                  <a:pt x="32238" y="184176"/>
                  <a:pt x="1990" y="143394"/>
                  <a:pt x="675" y="121030"/>
                </a:cubicBezTo>
                <a:cubicBezTo>
                  <a:pt x="675" y="121030"/>
                  <a:pt x="-7216" y="82879"/>
                  <a:pt x="30923" y="40781"/>
                </a:cubicBezTo>
                <a:cubicBezTo>
                  <a:pt x="49335" y="19733"/>
                  <a:pt x="74322" y="0"/>
                  <a:pt x="1348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0140" tIns="60070" rIns="120140" bIns="6007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365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71CE135-0D22-45A6-88EA-FC74559A2153}"/>
              </a:ext>
            </a:extLst>
          </p:cNvPr>
          <p:cNvSpPr/>
          <p:nvPr/>
        </p:nvSpPr>
        <p:spPr>
          <a:xfrm>
            <a:off x="1330335" y="3599843"/>
            <a:ext cx="2027775" cy="480640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编辑标题</a:t>
            </a:r>
            <a:endParaRPr lang="zh-CN" altLang="en-US" sz="2365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55E5C1B-D2BD-41CB-AD3C-638FA4F380C0}"/>
              </a:ext>
            </a:extLst>
          </p:cNvPr>
          <p:cNvSpPr/>
          <p:nvPr/>
        </p:nvSpPr>
        <p:spPr>
          <a:xfrm>
            <a:off x="3754476" y="3599843"/>
            <a:ext cx="2027775" cy="480640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编辑标题</a:t>
            </a:r>
            <a:endParaRPr lang="zh-CN" altLang="en-US" sz="2365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61F05B4-5769-4643-9B6F-EF6137DFBD2D}"/>
              </a:ext>
            </a:extLst>
          </p:cNvPr>
          <p:cNvSpPr/>
          <p:nvPr/>
        </p:nvSpPr>
        <p:spPr>
          <a:xfrm>
            <a:off x="6175427" y="3599843"/>
            <a:ext cx="2027775" cy="480640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编辑标题</a:t>
            </a:r>
            <a:endParaRPr lang="zh-CN" altLang="en-US" sz="2365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9ED10515-3A5E-4F64-9CAC-08C580386C04}"/>
              </a:ext>
            </a:extLst>
          </p:cNvPr>
          <p:cNvSpPr/>
          <p:nvPr/>
        </p:nvSpPr>
        <p:spPr>
          <a:xfrm>
            <a:off x="8602756" y="3599843"/>
            <a:ext cx="2027775" cy="480640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编辑标题</a:t>
            </a:r>
            <a:endParaRPr lang="zh-CN" altLang="en-US" sz="2365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8765B59-A264-408E-9AEB-17BEA74A3F68}"/>
              </a:ext>
            </a:extLst>
          </p:cNvPr>
          <p:cNvGrpSpPr/>
          <p:nvPr/>
        </p:nvGrpSpPr>
        <p:grpSpPr>
          <a:xfrm>
            <a:off x="1330335" y="4089979"/>
            <a:ext cx="9394322" cy="480640"/>
            <a:chOff x="1415143" y="5152570"/>
            <a:chExt cx="9361714" cy="275776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A3E6CB98-4A8E-466E-A174-519F3C8D79B3}"/>
                </a:ext>
              </a:extLst>
            </p:cNvPr>
            <p:cNvCxnSpPr/>
            <p:nvPr/>
          </p:nvCxnSpPr>
          <p:spPr>
            <a:xfrm>
              <a:off x="1415143" y="5428346"/>
              <a:ext cx="9361714" cy="0"/>
            </a:xfrm>
            <a:prstGeom prst="line">
              <a:avLst/>
            </a:prstGeom>
            <a:ln>
              <a:solidFill>
                <a:srgbClr val="FFD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5CB639F-12C7-49C3-9CDA-19A941C9F20B}"/>
                </a:ext>
              </a:extLst>
            </p:cNvPr>
            <p:cNvGrpSpPr/>
            <p:nvPr/>
          </p:nvGrpSpPr>
          <p:grpSpPr>
            <a:xfrm>
              <a:off x="2467428" y="5152570"/>
              <a:ext cx="7242630" cy="275776"/>
              <a:chOff x="2467428" y="1268413"/>
              <a:chExt cx="7242630" cy="5074330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BFB4E6A6-FCCF-4A33-9ECF-7D7F46EC64E6}"/>
                  </a:ext>
                </a:extLst>
              </p:cNvPr>
              <p:cNvCxnSpPr/>
              <p:nvPr/>
            </p:nvCxnSpPr>
            <p:spPr>
              <a:xfrm>
                <a:off x="2467428" y="1268413"/>
                <a:ext cx="0" cy="5074330"/>
              </a:xfrm>
              <a:prstGeom prst="line">
                <a:avLst/>
              </a:prstGeom>
              <a:ln>
                <a:solidFill>
                  <a:srgbClr val="FFD2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C205DEC5-E934-4F23-88EA-5A0FFB171B94}"/>
                  </a:ext>
                </a:extLst>
              </p:cNvPr>
              <p:cNvCxnSpPr/>
              <p:nvPr/>
            </p:nvCxnSpPr>
            <p:spPr>
              <a:xfrm>
                <a:off x="4876800" y="1268413"/>
                <a:ext cx="0" cy="5074330"/>
              </a:xfrm>
              <a:prstGeom prst="line">
                <a:avLst/>
              </a:prstGeom>
              <a:ln>
                <a:solidFill>
                  <a:srgbClr val="FFD2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8D06E209-8CA1-4BA6-B9B5-AA8C86B1A88A}"/>
                  </a:ext>
                </a:extLst>
              </p:cNvPr>
              <p:cNvCxnSpPr/>
              <p:nvPr/>
            </p:nvCxnSpPr>
            <p:spPr>
              <a:xfrm>
                <a:off x="7300687" y="1268413"/>
                <a:ext cx="0" cy="5074330"/>
              </a:xfrm>
              <a:prstGeom prst="line">
                <a:avLst/>
              </a:prstGeom>
              <a:ln>
                <a:solidFill>
                  <a:srgbClr val="FFD2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20386D4B-526B-41C0-BF6D-15A8FF22A2ED}"/>
                  </a:ext>
                </a:extLst>
              </p:cNvPr>
              <p:cNvCxnSpPr/>
              <p:nvPr/>
            </p:nvCxnSpPr>
            <p:spPr>
              <a:xfrm>
                <a:off x="9710058" y="1268413"/>
                <a:ext cx="0" cy="5074330"/>
              </a:xfrm>
              <a:prstGeom prst="line">
                <a:avLst/>
              </a:prstGeom>
              <a:ln>
                <a:solidFill>
                  <a:srgbClr val="FFD2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AFFD99F6-7626-45B2-ACC1-84A8DE21152E}"/>
              </a:ext>
            </a:extLst>
          </p:cNvPr>
          <p:cNvSpPr txBox="1">
            <a:spLocks/>
          </p:cNvSpPr>
          <p:nvPr/>
        </p:nvSpPr>
        <p:spPr>
          <a:xfrm>
            <a:off x="819708" y="460365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7CFC62F-F2B2-4165-A3A1-1CFB7AD578A8}"/>
              </a:ext>
            </a:extLst>
          </p:cNvPr>
          <p:cNvSpPr txBox="1">
            <a:spLocks/>
          </p:cNvSpPr>
          <p:nvPr/>
        </p:nvSpPr>
        <p:spPr>
          <a:xfrm>
            <a:off x="817990" y="491383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0B2DE23-FFCC-4359-A380-A6E4F595A86B}"/>
              </a:ext>
            </a:extLst>
          </p:cNvPr>
          <p:cNvSpPr txBox="1">
            <a:spLocks/>
          </p:cNvSpPr>
          <p:nvPr/>
        </p:nvSpPr>
        <p:spPr>
          <a:xfrm>
            <a:off x="3252037" y="460365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6A681BB-B399-452A-933D-567B2B8DB229}"/>
              </a:ext>
            </a:extLst>
          </p:cNvPr>
          <p:cNvSpPr txBox="1">
            <a:spLocks/>
          </p:cNvSpPr>
          <p:nvPr/>
        </p:nvSpPr>
        <p:spPr>
          <a:xfrm>
            <a:off x="3250319" y="491383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D3EBA67-5A39-4E6B-8A9B-A02F50B4D578}"/>
              </a:ext>
            </a:extLst>
          </p:cNvPr>
          <p:cNvSpPr txBox="1">
            <a:spLocks/>
          </p:cNvSpPr>
          <p:nvPr/>
        </p:nvSpPr>
        <p:spPr>
          <a:xfrm>
            <a:off x="5682649" y="460365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343AB47-C6C3-4B99-8FC3-B336C42E8014}"/>
              </a:ext>
            </a:extLst>
          </p:cNvPr>
          <p:cNvSpPr txBox="1">
            <a:spLocks/>
          </p:cNvSpPr>
          <p:nvPr/>
        </p:nvSpPr>
        <p:spPr>
          <a:xfrm>
            <a:off x="5680931" y="491383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00D2233-915A-49E4-B523-FF9994E0862F}"/>
              </a:ext>
            </a:extLst>
          </p:cNvPr>
          <p:cNvSpPr txBox="1">
            <a:spLocks/>
          </p:cNvSpPr>
          <p:nvPr/>
        </p:nvSpPr>
        <p:spPr>
          <a:xfrm>
            <a:off x="8113260" y="460365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3509F77-9BE7-4AA8-B410-ED442F525B45}"/>
              </a:ext>
            </a:extLst>
          </p:cNvPr>
          <p:cNvSpPr txBox="1">
            <a:spLocks/>
          </p:cNvSpPr>
          <p:nvPr/>
        </p:nvSpPr>
        <p:spPr>
          <a:xfrm>
            <a:off x="8111542" y="491383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03BA0ED-37E4-4D70-9133-9B7FCC72F7D2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</a:p>
        </p:txBody>
      </p:sp>
    </p:spTree>
    <p:extLst>
      <p:ext uri="{BB962C8B-B14F-4D97-AF65-F5344CB8AC3E}">
        <p14:creationId xmlns:p14="http://schemas.microsoft.com/office/powerpoint/2010/main" val="34392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prism dir="u" isContent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0" grpId="0"/>
      <p:bldP spid="31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9B02B02C-1D52-4FF6-9667-99730D945B90}"/>
              </a:ext>
            </a:extLst>
          </p:cNvPr>
          <p:cNvSpPr/>
          <p:nvPr/>
        </p:nvSpPr>
        <p:spPr>
          <a:xfrm>
            <a:off x="-9807" y="4169735"/>
            <a:ext cx="8111588" cy="2718198"/>
          </a:xfrm>
          <a:prstGeom prst="rtTriangl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AB2CBCC6-671F-4D2D-A65E-9FC8686EDC72}"/>
              </a:ext>
            </a:extLst>
          </p:cNvPr>
          <p:cNvSpPr/>
          <p:nvPr/>
        </p:nvSpPr>
        <p:spPr>
          <a:xfrm flipH="1" flipV="1">
            <a:off x="3293804" y="-2"/>
            <a:ext cx="8898191" cy="5433548"/>
          </a:xfrm>
          <a:prstGeom prst="rtTriangl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000A5CC-B3C6-45F5-9669-6EC3927A9A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 flipH="1" flipV="1">
            <a:off x="223074" y="-228602"/>
            <a:ext cx="6869050" cy="731520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5E797FD-77CC-4225-9D9F-812C52536C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>
            <a:off x="5099872" y="-228602"/>
            <a:ext cx="6869050" cy="731520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4129C7B-A0B7-416F-9F1A-E98E757A81E0}"/>
              </a:ext>
            </a:extLst>
          </p:cNvPr>
          <p:cNvSpPr/>
          <p:nvPr/>
        </p:nvSpPr>
        <p:spPr>
          <a:xfrm>
            <a:off x="2566219" y="1473267"/>
            <a:ext cx="7059562" cy="3911464"/>
          </a:xfrm>
          <a:prstGeom prst="rect">
            <a:avLst/>
          </a:prstGeom>
          <a:solidFill>
            <a:srgbClr val="FFD200"/>
          </a:solidFill>
          <a:ln w="152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6B2F214-0880-465D-A8C9-D4C19BCB09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65599" y="624270"/>
            <a:ext cx="2660802" cy="273336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6283BDD-EB3D-44D2-B28F-1AFC1EFDA4F5}"/>
              </a:ext>
            </a:extLst>
          </p:cNvPr>
          <p:cNvSpPr txBox="1">
            <a:spLocks/>
          </p:cNvSpPr>
          <p:nvPr/>
        </p:nvSpPr>
        <p:spPr>
          <a:xfrm>
            <a:off x="3728484" y="3044356"/>
            <a:ext cx="4735032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ctr" eaLnBrk="0"/>
            <a:r>
              <a:rPr lang="zh-CN" altLang="en-US" sz="6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</a:t>
            </a:r>
            <a:r>
              <a:rPr lang="zh-CN" altLang="en-US" sz="6000" cap="none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篇</a:t>
            </a:r>
            <a:endParaRPr lang="zh-CN" altLang="en-US" sz="6000" spc="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65AACDD-246A-4D5F-9CA1-80663FEE36F8}"/>
              </a:ext>
            </a:extLst>
          </p:cNvPr>
          <p:cNvSpPr/>
          <p:nvPr/>
        </p:nvSpPr>
        <p:spPr>
          <a:xfrm>
            <a:off x="3792993" y="4032754"/>
            <a:ext cx="460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</a:p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21CE6C-118D-4F1B-A82B-0F03472C88A1}"/>
              </a:ext>
            </a:extLst>
          </p:cNvPr>
          <p:cNvSpPr txBox="1"/>
          <p:nvPr/>
        </p:nvSpPr>
        <p:spPr>
          <a:xfrm>
            <a:off x="4157559" y="624887"/>
            <a:ext cx="35229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3</a:t>
            </a:r>
            <a:endParaRPr lang="zh-CN" altLang="en-US" sz="15000" b="1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8F359B1-40CA-4AB7-BF66-06890599358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0" r="71736" b="74211"/>
          <a:stretch/>
        </p:blipFill>
        <p:spPr>
          <a:xfrm>
            <a:off x="2637483" y="1424454"/>
            <a:ext cx="2479153" cy="23487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126E900-CFCA-406B-A404-A619D8E0F4B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35" r="76561" b="5140"/>
          <a:stretch/>
        </p:blipFill>
        <p:spPr>
          <a:xfrm flipH="1" flipV="1">
            <a:off x="9327271" y="43288"/>
            <a:ext cx="2840426" cy="321186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D4BB4C3-B905-4316-B174-F5252144AC1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0" t="85773" r="-1001" b="7933"/>
          <a:stretch/>
        </p:blipFill>
        <p:spPr>
          <a:xfrm>
            <a:off x="6664140" y="4752550"/>
            <a:ext cx="2932141" cy="55640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A4AF2E7-7E42-4061-A0D9-4BE81596C0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18" b="62429"/>
          <a:stretch/>
        </p:blipFill>
        <p:spPr>
          <a:xfrm>
            <a:off x="7596597" y="1473267"/>
            <a:ext cx="1944406" cy="274477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9C8B006-D2A0-4DF4-BE4C-6414B24DB0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1" t="31256" b="20343"/>
          <a:stretch/>
        </p:blipFill>
        <p:spPr>
          <a:xfrm flipH="1">
            <a:off x="-573" y="2467896"/>
            <a:ext cx="787149" cy="44448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88F8155-2AC1-418C-BE68-C2F9ABA86D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1" t="31256" b="20343"/>
          <a:stretch/>
        </p:blipFill>
        <p:spPr>
          <a:xfrm>
            <a:off x="11416995" y="0"/>
            <a:ext cx="787149" cy="44448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A8916E0-C45F-4183-90E4-772D64BE72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1" t="31256" b="20343"/>
          <a:stretch/>
        </p:blipFill>
        <p:spPr>
          <a:xfrm rot="5400000">
            <a:off x="4446672" y="2697300"/>
            <a:ext cx="787149" cy="444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2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 advClick="0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 flipH="1">
            <a:off x="7769203" y="1800873"/>
            <a:ext cx="1096837" cy="1762674"/>
          </a:xfrm>
          <a:custGeom>
            <a:avLst/>
            <a:gdLst>
              <a:gd name="connsiteX0" fmla="*/ 0 w 885371"/>
              <a:gd name="connsiteY0" fmla="*/ 0 h 1422400"/>
              <a:gd name="connsiteX1" fmla="*/ 885371 w 885371"/>
              <a:gd name="connsiteY1" fmla="*/ 203200 h 1422400"/>
              <a:gd name="connsiteX2" fmla="*/ 885371 w 885371"/>
              <a:gd name="connsiteY2" fmla="*/ 1219200 h 1422400"/>
              <a:gd name="connsiteX3" fmla="*/ 14514 w 885371"/>
              <a:gd name="connsiteY3" fmla="*/ 1422400 h 1422400"/>
              <a:gd name="connsiteX4" fmla="*/ 0 w 885371"/>
              <a:gd name="connsiteY4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371" h="1422400">
                <a:moveTo>
                  <a:pt x="0" y="0"/>
                </a:moveTo>
                <a:lnTo>
                  <a:pt x="885371" y="203200"/>
                </a:lnTo>
                <a:lnTo>
                  <a:pt x="885371" y="1219200"/>
                </a:lnTo>
                <a:lnTo>
                  <a:pt x="14514" y="1422400"/>
                </a:lnTo>
                <a:lnTo>
                  <a:pt x="0" y="0"/>
                </a:lnTo>
                <a:close/>
              </a:path>
            </a:pathLst>
          </a:custGeom>
          <a:solidFill>
            <a:srgbClr val="FFD2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 flipH="1">
            <a:off x="6863646" y="2089002"/>
            <a:ext cx="739699" cy="1187626"/>
          </a:xfrm>
          <a:custGeom>
            <a:avLst/>
            <a:gdLst>
              <a:gd name="connsiteX0" fmla="*/ 0 w 885371"/>
              <a:gd name="connsiteY0" fmla="*/ 0 h 1422400"/>
              <a:gd name="connsiteX1" fmla="*/ 885371 w 885371"/>
              <a:gd name="connsiteY1" fmla="*/ 203200 h 1422400"/>
              <a:gd name="connsiteX2" fmla="*/ 885371 w 885371"/>
              <a:gd name="connsiteY2" fmla="*/ 1219200 h 1422400"/>
              <a:gd name="connsiteX3" fmla="*/ 14514 w 885371"/>
              <a:gd name="connsiteY3" fmla="*/ 1422400 h 1422400"/>
              <a:gd name="connsiteX4" fmla="*/ 0 w 885371"/>
              <a:gd name="connsiteY4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371" h="1422400">
                <a:moveTo>
                  <a:pt x="0" y="0"/>
                </a:moveTo>
                <a:lnTo>
                  <a:pt x="885371" y="203200"/>
                </a:lnTo>
                <a:lnTo>
                  <a:pt x="885371" y="1219200"/>
                </a:lnTo>
                <a:lnTo>
                  <a:pt x="14514" y="142240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" name="任意多边形 28"/>
          <p:cNvSpPr/>
          <p:nvPr/>
        </p:nvSpPr>
        <p:spPr>
          <a:xfrm flipH="1">
            <a:off x="6217167" y="2296020"/>
            <a:ext cx="480622" cy="773591"/>
          </a:xfrm>
          <a:custGeom>
            <a:avLst/>
            <a:gdLst>
              <a:gd name="connsiteX0" fmla="*/ 0 w 885371"/>
              <a:gd name="connsiteY0" fmla="*/ 0 h 1422400"/>
              <a:gd name="connsiteX1" fmla="*/ 885371 w 885371"/>
              <a:gd name="connsiteY1" fmla="*/ 203200 h 1422400"/>
              <a:gd name="connsiteX2" fmla="*/ 885371 w 885371"/>
              <a:gd name="connsiteY2" fmla="*/ 1219200 h 1422400"/>
              <a:gd name="connsiteX3" fmla="*/ 14514 w 885371"/>
              <a:gd name="connsiteY3" fmla="*/ 1422400 h 1422400"/>
              <a:gd name="connsiteX4" fmla="*/ 0 w 885371"/>
              <a:gd name="connsiteY4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371" h="1422400">
                <a:moveTo>
                  <a:pt x="0" y="0"/>
                </a:moveTo>
                <a:lnTo>
                  <a:pt x="885371" y="203200"/>
                </a:lnTo>
                <a:lnTo>
                  <a:pt x="885371" y="1219200"/>
                </a:lnTo>
                <a:lnTo>
                  <a:pt x="14514" y="1422400"/>
                </a:lnTo>
                <a:lnTo>
                  <a:pt x="0" y="0"/>
                </a:lnTo>
                <a:close/>
              </a:path>
            </a:pathLst>
          </a:custGeom>
          <a:solidFill>
            <a:srgbClr val="FFD2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 flipH="1">
            <a:off x="9031897" y="1428000"/>
            <a:ext cx="1562932" cy="2509632"/>
          </a:xfrm>
          <a:custGeom>
            <a:avLst/>
            <a:gdLst>
              <a:gd name="connsiteX0" fmla="*/ 0 w 885371"/>
              <a:gd name="connsiteY0" fmla="*/ 0 h 1422400"/>
              <a:gd name="connsiteX1" fmla="*/ 885371 w 885371"/>
              <a:gd name="connsiteY1" fmla="*/ 203200 h 1422400"/>
              <a:gd name="connsiteX2" fmla="*/ 885371 w 885371"/>
              <a:gd name="connsiteY2" fmla="*/ 1219200 h 1422400"/>
              <a:gd name="connsiteX3" fmla="*/ 14514 w 885371"/>
              <a:gd name="connsiteY3" fmla="*/ 1422400 h 1422400"/>
              <a:gd name="connsiteX4" fmla="*/ 0 w 885371"/>
              <a:gd name="connsiteY4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371" h="1422400">
                <a:moveTo>
                  <a:pt x="0" y="0"/>
                </a:moveTo>
                <a:lnTo>
                  <a:pt x="885371" y="203200"/>
                </a:lnTo>
                <a:lnTo>
                  <a:pt x="885371" y="1219200"/>
                </a:lnTo>
                <a:lnTo>
                  <a:pt x="14514" y="142240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6217166" y="1168926"/>
            <a:ext cx="4377662" cy="111741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217166" y="3069612"/>
            <a:ext cx="4377662" cy="1140412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 16"/>
          <p:cNvSpPr/>
          <p:nvPr/>
        </p:nvSpPr>
        <p:spPr>
          <a:xfrm>
            <a:off x="3325962" y="1800873"/>
            <a:ext cx="1096837" cy="1762674"/>
          </a:xfrm>
          <a:custGeom>
            <a:avLst/>
            <a:gdLst>
              <a:gd name="connsiteX0" fmla="*/ 0 w 885371"/>
              <a:gd name="connsiteY0" fmla="*/ 0 h 1422400"/>
              <a:gd name="connsiteX1" fmla="*/ 885371 w 885371"/>
              <a:gd name="connsiteY1" fmla="*/ 203200 h 1422400"/>
              <a:gd name="connsiteX2" fmla="*/ 885371 w 885371"/>
              <a:gd name="connsiteY2" fmla="*/ 1219200 h 1422400"/>
              <a:gd name="connsiteX3" fmla="*/ 14514 w 885371"/>
              <a:gd name="connsiteY3" fmla="*/ 1422400 h 1422400"/>
              <a:gd name="connsiteX4" fmla="*/ 0 w 885371"/>
              <a:gd name="connsiteY4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371" h="1422400">
                <a:moveTo>
                  <a:pt x="0" y="0"/>
                </a:moveTo>
                <a:lnTo>
                  <a:pt x="885371" y="203200"/>
                </a:lnTo>
                <a:lnTo>
                  <a:pt x="885371" y="1219200"/>
                </a:lnTo>
                <a:lnTo>
                  <a:pt x="14514" y="1422400"/>
                </a:lnTo>
                <a:lnTo>
                  <a:pt x="0" y="0"/>
                </a:lnTo>
                <a:close/>
              </a:path>
            </a:pathLst>
          </a:custGeom>
          <a:solidFill>
            <a:srgbClr val="FFD2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588657" y="2089002"/>
            <a:ext cx="739699" cy="1187626"/>
          </a:xfrm>
          <a:custGeom>
            <a:avLst/>
            <a:gdLst>
              <a:gd name="connsiteX0" fmla="*/ 0 w 885371"/>
              <a:gd name="connsiteY0" fmla="*/ 0 h 1422400"/>
              <a:gd name="connsiteX1" fmla="*/ 885371 w 885371"/>
              <a:gd name="connsiteY1" fmla="*/ 203200 h 1422400"/>
              <a:gd name="connsiteX2" fmla="*/ 885371 w 885371"/>
              <a:gd name="connsiteY2" fmla="*/ 1219200 h 1422400"/>
              <a:gd name="connsiteX3" fmla="*/ 14514 w 885371"/>
              <a:gd name="connsiteY3" fmla="*/ 1422400 h 1422400"/>
              <a:gd name="connsiteX4" fmla="*/ 0 w 885371"/>
              <a:gd name="connsiteY4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371" h="1422400">
                <a:moveTo>
                  <a:pt x="0" y="0"/>
                </a:moveTo>
                <a:lnTo>
                  <a:pt x="885371" y="203200"/>
                </a:lnTo>
                <a:lnTo>
                  <a:pt x="885371" y="1219200"/>
                </a:lnTo>
                <a:lnTo>
                  <a:pt x="14514" y="14224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5494212" y="2296020"/>
            <a:ext cx="480622" cy="773591"/>
          </a:xfrm>
          <a:custGeom>
            <a:avLst/>
            <a:gdLst>
              <a:gd name="connsiteX0" fmla="*/ 0 w 885371"/>
              <a:gd name="connsiteY0" fmla="*/ 0 h 1422400"/>
              <a:gd name="connsiteX1" fmla="*/ 885371 w 885371"/>
              <a:gd name="connsiteY1" fmla="*/ 203200 h 1422400"/>
              <a:gd name="connsiteX2" fmla="*/ 885371 w 885371"/>
              <a:gd name="connsiteY2" fmla="*/ 1219200 h 1422400"/>
              <a:gd name="connsiteX3" fmla="*/ 14514 w 885371"/>
              <a:gd name="connsiteY3" fmla="*/ 1422400 h 1422400"/>
              <a:gd name="connsiteX4" fmla="*/ 0 w 885371"/>
              <a:gd name="connsiteY4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371" h="1422400">
                <a:moveTo>
                  <a:pt x="0" y="0"/>
                </a:moveTo>
                <a:lnTo>
                  <a:pt x="885371" y="203200"/>
                </a:lnTo>
                <a:lnTo>
                  <a:pt x="885371" y="1219200"/>
                </a:lnTo>
                <a:lnTo>
                  <a:pt x="14514" y="1422400"/>
                </a:lnTo>
                <a:lnTo>
                  <a:pt x="0" y="0"/>
                </a:lnTo>
                <a:close/>
              </a:path>
            </a:pathLst>
          </a:custGeom>
          <a:solidFill>
            <a:srgbClr val="FFD2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597172" y="1428000"/>
            <a:ext cx="1562932" cy="2509632"/>
          </a:xfrm>
          <a:custGeom>
            <a:avLst/>
            <a:gdLst>
              <a:gd name="connsiteX0" fmla="*/ 0 w 885371"/>
              <a:gd name="connsiteY0" fmla="*/ 0 h 1422400"/>
              <a:gd name="connsiteX1" fmla="*/ 885371 w 885371"/>
              <a:gd name="connsiteY1" fmla="*/ 203200 h 1422400"/>
              <a:gd name="connsiteX2" fmla="*/ 885371 w 885371"/>
              <a:gd name="connsiteY2" fmla="*/ 1219200 h 1422400"/>
              <a:gd name="connsiteX3" fmla="*/ 14514 w 885371"/>
              <a:gd name="connsiteY3" fmla="*/ 1422400 h 1422400"/>
              <a:gd name="connsiteX4" fmla="*/ 0 w 885371"/>
              <a:gd name="connsiteY4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371" h="1422400">
                <a:moveTo>
                  <a:pt x="0" y="0"/>
                </a:moveTo>
                <a:lnTo>
                  <a:pt x="885371" y="203200"/>
                </a:lnTo>
                <a:lnTo>
                  <a:pt x="885371" y="1219200"/>
                </a:lnTo>
                <a:lnTo>
                  <a:pt x="14514" y="14224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 flipV="1">
            <a:off x="1597173" y="1168926"/>
            <a:ext cx="4377662" cy="111741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597173" y="3069612"/>
            <a:ext cx="4377662" cy="1140412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057312" y="4323691"/>
            <a:ext cx="10077376" cy="1339217"/>
          </a:xfrm>
          <a:prstGeom prst="rect">
            <a:avLst/>
          </a:prstGeom>
          <a:noFill/>
        </p:spPr>
        <p:txBody>
          <a:bodyPr wrap="square" lIns="172718" tIns="34543" rIns="172718" bIns="34543" rtlCol="0" anchor="t" anchorCtr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58pic.com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25B0DBA-C3DF-4DF2-8366-7E6D96BA1DA9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</a:p>
        </p:txBody>
      </p:sp>
    </p:spTree>
    <p:extLst>
      <p:ext uri="{BB962C8B-B14F-4D97-AF65-F5344CB8AC3E}">
        <p14:creationId xmlns:p14="http://schemas.microsoft.com/office/powerpoint/2010/main" val="22173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7" grpId="0" animBg="1"/>
      <p:bldP spid="18" grpId="0" animBg="1"/>
      <p:bldP spid="23" grpId="0" animBg="1"/>
      <p:bldP spid="24" grpId="0" animBg="1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9">
            <a:extLst>
              <a:ext uri="{FF2B5EF4-FFF2-40B4-BE49-F238E27FC236}">
                <a16:creationId xmlns:a16="http://schemas.microsoft.com/office/drawing/2014/main" id="{45BA7054-975E-419F-AD69-4C71962B4387}"/>
              </a:ext>
            </a:extLst>
          </p:cNvPr>
          <p:cNvGrpSpPr/>
          <p:nvPr/>
        </p:nvGrpSpPr>
        <p:grpSpPr>
          <a:xfrm>
            <a:off x="3561223" y="1886070"/>
            <a:ext cx="5095120" cy="3215297"/>
            <a:chOff x="3452909" y="1506577"/>
            <a:chExt cx="6199706" cy="3912348"/>
          </a:xfrm>
        </p:grpSpPr>
        <p:cxnSp>
          <p:nvCxnSpPr>
            <p:cNvPr id="22" name="Straight Connector 8">
              <a:extLst>
                <a:ext uri="{FF2B5EF4-FFF2-40B4-BE49-F238E27FC236}">
                  <a16:creationId xmlns:a16="http://schemas.microsoft.com/office/drawing/2014/main" id="{8D31BB34-39BC-4995-A0EE-0A612D3FC4F5}"/>
                </a:ext>
              </a:extLst>
            </p:cNvPr>
            <p:cNvCxnSpPr/>
            <p:nvPr/>
          </p:nvCxnSpPr>
          <p:spPr>
            <a:xfrm rot="20943308">
              <a:off x="3867874" y="2591852"/>
              <a:ext cx="1916046" cy="1492823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0">
              <a:extLst>
                <a:ext uri="{FF2B5EF4-FFF2-40B4-BE49-F238E27FC236}">
                  <a16:creationId xmlns:a16="http://schemas.microsoft.com/office/drawing/2014/main" id="{39A1FE4D-40C0-43DE-B132-CAFEA84B13B5}"/>
                </a:ext>
              </a:extLst>
            </p:cNvPr>
            <p:cNvCxnSpPr/>
            <p:nvPr/>
          </p:nvCxnSpPr>
          <p:spPr>
            <a:xfrm rot="20943308" flipV="1">
              <a:off x="3576470" y="4112593"/>
              <a:ext cx="2423914" cy="738717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2">
              <a:extLst>
                <a:ext uri="{FF2B5EF4-FFF2-40B4-BE49-F238E27FC236}">
                  <a16:creationId xmlns:a16="http://schemas.microsoft.com/office/drawing/2014/main" id="{54F4C8F2-92F9-456D-9972-6FCCECE81378}"/>
                </a:ext>
              </a:extLst>
            </p:cNvPr>
            <p:cNvCxnSpPr/>
            <p:nvPr/>
          </p:nvCxnSpPr>
          <p:spPr>
            <a:xfrm rot="20943308" flipH="1">
              <a:off x="3452909" y="2822866"/>
              <a:ext cx="507868" cy="222384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14">
              <a:extLst>
                <a:ext uri="{FF2B5EF4-FFF2-40B4-BE49-F238E27FC236}">
                  <a16:creationId xmlns:a16="http://schemas.microsoft.com/office/drawing/2014/main" id="{037EC15C-939F-46C1-B2D5-3B453F2924FC}"/>
                </a:ext>
              </a:extLst>
            </p:cNvPr>
            <p:cNvCxnSpPr/>
            <p:nvPr/>
          </p:nvCxnSpPr>
          <p:spPr>
            <a:xfrm rot="20943308" flipH="1">
              <a:off x="5713531" y="1857132"/>
              <a:ext cx="1646723" cy="189296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16">
              <a:extLst>
                <a:ext uri="{FF2B5EF4-FFF2-40B4-BE49-F238E27FC236}">
                  <a16:creationId xmlns:a16="http://schemas.microsoft.com/office/drawing/2014/main" id="{576EAFE7-B396-4CB6-AF1A-37CC3628AAC9}"/>
                </a:ext>
              </a:extLst>
            </p:cNvPr>
            <p:cNvCxnSpPr/>
            <p:nvPr/>
          </p:nvCxnSpPr>
          <p:spPr>
            <a:xfrm rot="20943308" flipV="1">
              <a:off x="3680679" y="2050412"/>
              <a:ext cx="3570464" cy="40013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8">
              <a:extLst>
                <a:ext uri="{FF2B5EF4-FFF2-40B4-BE49-F238E27FC236}">
                  <a16:creationId xmlns:a16="http://schemas.microsoft.com/office/drawing/2014/main" id="{75FAE456-8428-42C5-96B9-BBFDCFDC9DCD}"/>
                </a:ext>
              </a:extLst>
            </p:cNvPr>
            <p:cNvCxnSpPr/>
            <p:nvPr/>
          </p:nvCxnSpPr>
          <p:spPr>
            <a:xfrm rot="20943308">
              <a:off x="7262533" y="1506577"/>
              <a:ext cx="2069946" cy="1227346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0">
              <a:extLst>
                <a:ext uri="{FF2B5EF4-FFF2-40B4-BE49-F238E27FC236}">
                  <a16:creationId xmlns:a16="http://schemas.microsoft.com/office/drawing/2014/main" id="{D5CEEFE0-3A10-4271-8F53-F96D4C64C479}"/>
                </a:ext>
              </a:extLst>
            </p:cNvPr>
            <p:cNvCxnSpPr/>
            <p:nvPr/>
          </p:nvCxnSpPr>
          <p:spPr>
            <a:xfrm rot="20943308" flipV="1">
              <a:off x="5818480" y="2872269"/>
              <a:ext cx="3708973" cy="669462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">
              <a:extLst>
                <a:ext uri="{FF2B5EF4-FFF2-40B4-BE49-F238E27FC236}">
                  <a16:creationId xmlns:a16="http://schemas.microsoft.com/office/drawing/2014/main" id="{BB4DDF1F-55E4-467D-BF3B-779B69633D2E}"/>
                </a:ext>
              </a:extLst>
            </p:cNvPr>
            <p:cNvCxnSpPr/>
            <p:nvPr/>
          </p:nvCxnSpPr>
          <p:spPr>
            <a:xfrm rot="20943308" flipH="1" flipV="1">
              <a:off x="6025747" y="3695854"/>
              <a:ext cx="1908351" cy="150051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4">
              <a:extLst>
                <a:ext uri="{FF2B5EF4-FFF2-40B4-BE49-F238E27FC236}">
                  <a16:creationId xmlns:a16="http://schemas.microsoft.com/office/drawing/2014/main" id="{3124D1F2-ADF7-4FC4-BD7D-04F6E2EFDA90}"/>
                </a:ext>
              </a:extLst>
            </p:cNvPr>
            <p:cNvCxnSpPr/>
            <p:nvPr/>
          </p:nvCxnSpPr>
          <p:spPr>
            <a:xfrm rot="20943308" flipH="1">
              <a:off x="7844298" y="2678188"/>
              <a:ext cx="1808317" cy="216998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6">
              <a:extLst>
                <a:ext uri="{FF2B5EF4-FFF2-40B4-BE49-F238E27FC236}">
                  <a16:creationId xmlns:a16="http://schemas.microsoft.com/office/drawing/2014/main" id="{ABD16355-C70D-47AC-8E17-2A5CC032E9AE}"/>
                </a:ext>
              </a:extLst>
            </p:cNvPr>
            <p:cNvCxnSpPr/>
            <p:nvPr/>
          </p:nvCxnSpPr>
          <p:spPr>
            <a:xfrm rot="20943308" flipH="1" flipV="1">
              <a:off x="3687337" y="4668666"/>
              <a:ext cx="4355350" cy="750259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Oval 1">
            <a:extLst>
              <a:ext uri="{FF2B5EF4-FFF2-40B4-BE49-F238E27FC236}">
                <a16:creationId xmlns:a16="http://schemas.microsoft.com/office/drawing/2014/main" id="{E1DC16BA-EB22-48CE-97B4-04C037EC69D3}"/>
              </a:ext>
            </a:extLst>
          </p:cNvPr>
          <p:cNvSpPr/>
          <p:nvPr/>
        </p:nvSpPr>
        <p:spPr>
          <a:xfrm rot="20943308">
            <a:off x="3499143" y="2637663"/>
            <a:ext cx="601934" cy="601934"/>
          </a:xfrm>
          <a:prstGeom prst="ellipse">
            <a:avLst/>
          </a:prstGeom>
          <a:solidFill>
            <a:srgbClr val="FFD2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5" name="Oval 2">
            <a:extLst>
              <a:ext uri="{FF2B5EF4-FFF2-40B4-BE49-F238E27FC236}">
                <a16:creationId xmlns:a16="http://schemas.microsoft.com/office/drawing/2014/main" id="{A64D78B7-6F7D-4D67-972C-58960C4B6FCE}"/>
              </a:ext>
            </a:extLst>
          </p:cNvPr>
          <p:cNvSpPr/>
          <p:nvPr/>
        </p:nvSpPr>
        <p:spPr>
          <a:xfrm rot="20943308">
            <a:off x="3437555" y="4517502"/>
            <a:ext cx="601934" cy="601934"/>
          </a:xfrm>
          <a:prstGeom prst="ellipse">
            <a:avLst/>
          </a:prstGeom>
          <a:solidFill>
            <a:srgbClr val="FFD2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" name="Oval 3">
            <a:extLst>
              <a:ext uri="{FF2B5EF4-FFF2-40B4-BE49-F238E27FC236}">
                <a16:creationId xmlns:a16="http://schemas.microsoft.com/office/drawing/2014/main" id="{9EAF6C89-2DFB-4303-952E-DB471E99F7F5}"/>
              </a:ext>
            </a:extLst>
          </p:cNvPr>
          <p:cNvSpPr/>
          <p:nvPr/>
        </p:nvSpPr>
        <p:spPr>
          <a:xfrm rot="20943308">
            <a:off x="5278106" y="3543224"/>
            <a:ext cx="601934" cy="601934"/>
          </a:xfrm>
          <a:prstGeom prst="ellipse">
            <a:avLst/>
          </a:prstGeom>
          <a:solidFill>
            <a:srgbClr val="FFD2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7" name="Oval 4">
            <a:extLst>
              <a:ext uri="{FF2B5EF4-FFF2-40B4-BE49-F238E27FC236}">
                <a16:creationId xmlns:a16="http://schemas.microsoft.com/office/drawing/2014/main" id="{E526DCB5-7873-4B45-81DD-5BAF9D27BA77}"/>
              </a:ext>
            </a:extLst>
          </p:cNvPr>
          <p:cNvSpPr/>
          <p:nvPr/>
        </p:nvSpPr>
        <p:spPr>
          <a:xfrm rot="20943308">
            <a:off x="7045851" y="4457395"/>
            <a:ext cx="601934" cy="601934"/>
          </a:xfrm>
          <a:prstGeom prst="ellipse">
            <a:avLst/>
          </a:prstGeom>
          <a:solidFill>
            <a:srgbClr val="FFD2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8" name="Oval 5">
            <a:extLst>
              <a:ext uri="{FF2B5EF4-FFF2-40B4-BE49-F238E27FC236}">
                <a16:creationId xmlns:a16="http://schemas.microsoft.com/office/drawing/2014/main" id="{CA16BAEB-95DE-4445-9074-AFC2CA8843C4}"/>
              </a:ext>
            </a:extLst>
          </p:cNvPr>
          <p:cNvSpPr/>
          <p:nvPr/>
        </p:nvSpPr>
        <p:spPr>
          <a:xfrm rot="20943308">
            <a:off x="6311448" y="1758875"/>
            <a:ext cx="601934" cy="601934"/>
          </a:xfrm>
          <a:prstGeom prst="ellipse">
            <a:avLst/>
          </a:prstGeom>
          <a:solidFill>
            <a:srgbClr val="FFD2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01C45F4F-1ADD-4AA8-B294-0D1FC828F20F}"/>
              </a:ext>
            </a:extLst>
          </p:cNvPr>
          <p:cNvSpPr/>
          <p:nvPr/>
        </p:nvSpPr>
        <p:spPr>
          <a:xfrm rot="20943308">
            <a:off x="8172565" y="2423110"/>
            <a:ext cx="601934" cy="601934"/>
          </a:xfrm>
          <a:prstGeom prst="ellipse">
            <a:avLst/>
          </a:prstGeom>
          <a:solidFill>
            <a:srgbClr val="FFD2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0" name="Freeform: Shape 25">
            <a:extLst>
              <a:ext uri="{FF2B5EF4-FFF2-40B4-BE49-F238E27FC236}">
                <a16:creationId xmlns:a16="http://schemas.microsoft.com/office/drawing/2014/main" id="{06DFD74D-7C2C-47C6-B420-48EB4D223C09}"/>
              </a:ext>
            </a:extLst>
          </p:cNvPr>
          <p:cNvSpPr>
            <a:spLocks/>
          </p:cNvSpPr>
          <p:nvPr/>
        </p:nvSpPr>
        <p:spPr bwMode="auto">
          <a:xfrm>
            <a:off x="5506443" y="3706180"/>
            <a:ext cx="145258" cy="261465"/>
          </a:xfrm>
          <a:custGeom>
            <a:avLst/>
            <a:gdLst>
              <a:gd name="T0" fmla="*/ 159 w 159"/>
              <a:gd name="T1" fmla="*/ 50 h 286"/>
              <a:gd name="T2" fmla="*/ 114 w 159"/>
              <a:gd name="T3" fmla="*/ 50 h 286"/>
              <a:gd name="T4" fmla="*/ 114 w 159"/>
              <a:gd name="T5" fmla="*/ 50 h 286"/>
              <a:gd name="T6" fmla="*/ 111 w 159"/>
              <a:gd name="T7" fmla="*/ 51 h 286"/>
              <a:gd name="T8" fmla="*/ 107 w 159"/>
              <a:gd name="T9" fmla="*/ 54 h 286"/>
              <a:gd name="T10" fmla="*/ 103 w 159"/>
              <a:gd name="T11" fmla="*/ 60 h 286"/>
              <a:gd name="T12" fmla="*/ 102 w 159"/>
              <a:gd name="T13" fmla="*/ 66 h 286"/>
              <a:gd name="T14" fmla="*/ 102 w 159"/>
              <a:gd name="T15" fmla="*/ 99 h 286"/>
              <a:gd name="T16" fmla="*/ 159 w 159"/>
              <a:gd name="T17" fmla="*/ 99 h 286"/>
              <a:gd name="T18" fmla="*/ 159 w 159"/>
              <a:gd name="T19" fmla="*/ 146 h 286"/>
              <a:gd name="T20" fmla="*/ 102 w 159"/>
              <a:gd name="T21" fmla="*/ 146 h 286"/>
              <a:gd name="T22" fmla="*/ 102 w 159"/>
              <a:gd name="T23" fmla="*/ 286 h 286"/>
              <a:gd name="T24" fmla="*/ 50 w 159"/>
              <a:gd name="T25" fmla="*/ 286 h 286"/>
              <a:gd name="T26" fmla="*/ 50 w 159"/>
              <a:gd name="T27" fmla="*/ 146 h 286"/>
              <a:gd name="T28" fmla="*/ 0 w 159"/>
              <a:gd name="T29" fmla="*/ 146 h 286"/>
              <a:gd name="T30" fmla="*/ 0 w 159"/>
              <a:gd name="T31" fmla="*/ 99 h 286"/>
              <a:gd name="T32" fmla="*/ 50 w 159"/>
              <a:gd name="T33" fmla="*/ 99 h 286"/>
              <a:gd name="T34" fmla="*/ 50 w 159"/>
              <a:gd name="T35" fmla="*/ 71 h 286"/>
              <a:gd name="T36" fmla="*/ 50 w 159"/>
              <a:gd name="T37" fmla="*/ 71 h 286"/>
              <a:gd name="T38" fmla="*/ 50 w 159"/>
              <a:gd name="T39" fmla="*/ 64 h 286"/>
              <a:gd name="T40" fmla="*/ 51 w 159"/>
              <a:gd name="T41" fmla="*/ 57 h 286"/>
              <a:gd name="T42" fmla="*/ 52 w 159"/>
              <a:gd name="T43" fmla="*/ 50 h 286"/>
              <a:gd name="T44" fmla="*/ 54 w 159"/>
              <a:gd name="T45" fmla="*/ 43 h 286"/>
              <a:gd name="T46" fmla="*/ 57 w 159"/>
              <a:gd name="T47" fmla="*/ 37 h 286"/>
              <a:gd name="T48" fmla="*/ 60 w 159"/>
              <a:gd name="T49" fmla="*/ 31 h 286"/>
              <a:gd name="T50" fmla="*/ 63 w 159"/>
              <a:gd name="T51" fmla="*/ 26 h 286"/>
              <a:gd name="T52" fmla="*/ 67 w 159"/>
              <a:gd name="T53" fmla="*/ 21 h 286"/>
              <a:gd name="T54" fmla="*/ 72 w 159"/>
              <a:gd name="T55" fmla="*/ 16 h 286"/>
              <a:gd name="T56" fmla="*/ 78 w 159"/>
              <a:gd name="T57" fmla="*/ 12 h 286"/>
              <a:gd name="T58" fmla="*/ 83 w 159"/>
              <a:gd name="T59" fmla="*/ 8 h 286"/>
              <a:gd name="T60" fmla="*/ 88 w 159"/>
              <a:gd name="T61" fmla="*/ 5 h 286"/>
              <a:gd name="T62" fmla="*/ 94 w 159"/>
              <a:gd name="T63" fmla="*/ 3 h 286"/>
              <a:gd name="T64" fmla="*/ 100 w 159"/>
              <a:gd name="T65" fmla="*/ 1 h 286"/>
              <a:gd name="T66" fmla="*/ 108 w 159"/>
              <a:gd name="T67" fmla="*/ 0 h 286"/>
              <a:gd name="T68" fmla="*/ 114 w 159"/>
              <a:gd name="T69" fmla="*/ 0 h 286"/>
              <a:gd name="T70" fmla="*/ 159 w 159"/>
              <a:gd name="T71" fmla="*/ 0 h 286"/>
              <a:gd name="T72" fmla="*/ 159 w 159"/>
              <a:gd name="T73" fmla="*/ 5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9" h="286">
                <a:moveTo>
                  <a:pt x="159" y="50"/>
                </a:moveTo>
                <a:lnTo>
                  <a:pt x="114" y="50"/>
                </a:lnTo>
                <a:lnTo>
                  <a:pt x="114" y="50"/>
                </a:lnTo>
                <a:lnTo>
                  <a:pt x="111" y="51"/>
                </a:lnTo>
                <a:lnTo>
                  <a:pt x="107" y="54"/>
                </a:lnTo>
                <a:lnTo>
                  <a:pt x="103" y="60"/>
                </a:lnTo>
                <a:lnTo>
                  <a:pt x="102" y="66"/>
                </a:lnTo>
                <a:lnTo>
                  <a:pt x="102" y="99"/>
                </a:lnTo>
                <a:lnTo>
                  <a:pt x="159" y="99"/>
                </a:lnTo>
                <a:lnTo>
                  <a:pt x="159" y="146"/>
                </a:lnTo>
                <a:lnTo>
                  <a:pt x="102" y="146"/>
                </a:lnTo>
                <a:lnTo>
                  <a:pt x="102" y="286"/>
                </a:lnTo>
                <a:lnTo>
                  <a:pt x="50" y="286"/>
                </a:lnTo>
                <a:lnTo>
                  <a:pt x="50" y="146"/>
                </a:lnTo>
                <a:lnTo>
                  <a:pt x="0" y="146"/>
                </a:lnTo>
                <a:lnTo>
                  <a:pt x="0" y="99"/>
                </a:lnTo>
                <a:lnTo>
                  <a:pt x="50" y="99"/>
                </a:lnTo>
                <a:lnTo>
                  <a:pt x="50" y="71"/>
                </a:lnTo>
                <a:lnTo>
                  <a:pt x="50" y="71"/>
                </a:lnTo>
                <a:lnTo>
                  <a:pt x="50" y="64"/>
                </a:lnTo>
                <a:lnTo>
                  <a:pt x="51" y="57"/>
                </a:lnTo>
                <a:lnTo>
                  <a:pt x="52" y="50"/>
                </a:lnTo>
                <a:lnTo>
                  <a:pt x="54" y="43"/>
                </a:lnTo>
                <a:lnTo>
                  <a:pt x="57" y="37"/>
                </a:lnTo>
                <a:lnTo>
                  <a:pt x="60" y="31"/>
                </a:lnTo>
                <a:lnTo>
                  <a:pt x="63" y="26"/>
                </a:lnTo>
                <a:lnTo>
                  <a:pt x="67" y="21"/>
                </a:lnTo>
                <a:lnTo>
                  <a:pt x="72" y="16"/>
                </a:lnTo>
                <a:lnTo>
                  <a:pt x="78" y="12"/>
                </a:lnTo>
                <a:lnTo>
                  <a:pt x="83" y="8"/>
                </a:lnTo>
                <a:lnTo>
                  <a:pt x="88" y="5"/>
                </a:lnTo>
                <a:lnTo>
                  <a:pt x="94" y="3"/>
                </a:lnTo>
                <a:lnTo>
                  <a:pt x="100" y="1"/>
                </a:lnTo>
                <a:lnTo>
                  <a:pt x="108" y="0"/>
                </a:lnTo>
                <a:lnTo>
                  <a:pt x="114" y="0"/>
                </a:lnTo>
                <a:lnTo>
                  <a:pt x="159" y="0"/>
                </a:lnTo>
                <a:lnTo>
                  <a:pt x="15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60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1" name="Freeform: Shape 31">
            <a:extLst>
              <a:ext uri="{FF2B5EF4-FFF2-40B4-BE49-F238E27FC236}">
                <a16:creationId xmlns:a16="http://schemas.microsoft.com/office/drawing/2014/main" id="{601154C1-D785-49E0-B198-584F12F1E4D1}"/>
              </a:ext>
            </a:extLst>
          </p:cNvPr>
          <p:cNvSpPr>
            <a:spLocks/>
          </p:cNvSpPr>
          <p:nvPr/>
        </p:nvSpPr>
        <p:spPr bwMode="auto">
          <a:xfrm>
            <a:off x="3611333" y="4709719"/>
            <a:ext cx="265097" cy="217887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60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2" name="Freeform: Shape 32">
            <a:extLst>
              <a:ext uri="{FF2B5EF4-FFF2-40B4-BE49-F238E27FC236}">
                <a16:creationId xmlns:a16="http://schemas.microsoft.com/office/drawing/2014/main" id="{36FF58A7-231A-48A8-892E-E9549142B20E}"/>
              </a:ext>
            </a:extLst>
          </p:cNvPr>
          <p:cNvSpPr>
            <a:spLocks/>
          </p:cNvSpPr>
          <p:nvPr/>
        </p:nvSpPr>
        <p:spPr bwMode="auto">
          <a:xfrm>
            <a:off x="8347603" y="2586704"/>
            <a:ext cx="282620" cy="272342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60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3" name="Freeform: Shape 35">
            <a:extLst>
              <a:ext uri="{FF2B5EF4-FFF2-40B4-BE49-F238E27FC236}">
                <a16:creationId xmlns:a16="http://schemas.microsoft.com/office/drawing/2014/main" id="{945D742D-A7D5-4301-BB01-DDEB4A9E15B3}"/>
              </a:ext>
            </a:extLst>
          </p:cNvPr>
          <p:cNvSpPr>
            <a:spLocks/>
          </p:cNvSpPr>
          <p:nvPr/>
        </p:nvSpPr>
        <p:spPr bwMode="auto">
          <a:xfrm>
            <a:off x="6499043" y="1941678"/>
            <a:ext cx="238408" cy="237965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60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4" name="Freeform: Shape 38">
            <a:extLst>
              <a:ext uri="{FF2B5EF4-FFF2-40B4-BE49-F238E27FC236}">
                <a16:creationId xmlns:a16="http://schemas.microsoft.com/office/drawing/2014/main" id="{54D51C34-6885-492A-8120-75C8A427F39D}"/>
              </a:ext>
            </a:extLst>
          </p:cNvPr>
          <p:cNvSpPr>
            <a:spLocks/>
          </p:cNvSpPr>
          <p:nvPr/>
        </p:nvSpPr>
        <p:spPr bwMode="auto">
          <a:xfrm>
            <a:off x="7165609" y="4592549"/>
            <a:ext cx="352660" cy="326268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60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5" name="Freeform: Shape 39">
            <a:extLst>
              <a:ext uri="{FF2B5EF4-FFF2-40B4-BE49-F238E27FC236}">
                <a16:creationId xmlns:a16="http://schemas.microsoft.com/office/drawing/2014/main" id="{1BCC1E8D-6DE3-4368-9DC8-D22EB4D24A7F}"/>
              </a:ext>
            </a:extLst>
          </p:cNvPr>
          <p:cNvSpPr>
            <a:spLocks noChangeAspect="1"/>
          </p:cNvSpPr>
          <p:nvPr/>
        </p:nvSpPr>
        <p:spPr bwMode="auto">
          <a:xfrm>
            <a:off x="3661464" y="2792653"/>
            <a:ext cx="277292" cy="277001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60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45EFEB-7975-413F-BD98-8325EE581980}"/>
              </a:ext>
            </a:extLst>
          </p:cNvPr>
          <p:cNvSpPr txBox="1">
            <a:spLocks/>
          </p:cNvSpPr>
          <p:nvPr/>
        </p:nvSpPr>
        <p:spPr>
          <a:xfrm>
            <a:off x="346168" y="254887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A5CF7DD-4546-411F-897F-E6D3BEF54B6F}"/>
              </a:ext>
            </a:extLst>
          </p:cNvPr>
          <p:cNvSpPr txBox="1">
            <a:spLocks/>
          </p:cNvSpPr>
          <p:nvPr/>
        </p:nvSpPr>
        <p:spPr>
          <a:xfrm>
            <a:off x="344450" y="285904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A19EC48-4575-44EB-AC2D-E0673B501A01}"/>
              </a:ext>
            </a:extLst>
          </p:cNvPr>
          <p:cNvSpPr txBox="1">
            <a:spLocks/>
          </p:cNvSpPr>
          <p:nvPr/>
        </p:nvSpPr>
        <p:spPr>
          <a:xfrm>
            <a:off x="335410" y="444698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9D27DE0-22EA-4347-9D28-F0D5C03CD4EA}"/>
              </a:ext>
            </a:extLst>
          </p:cNvPr>
          <p:cNvSpPr txBox="1">
            <a:spLocks/>
          </p:cNvSpPr>
          <p:nvPr/>
        </p:nvSpPr>
        <p:spPr>
          <a:xfrm>
            <a:off x="333692" y="4757163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9A32E3F-9E96-4364-A96E-431848CBCA64}"/>
              </a:ext>
            </a:extLst>
          </p:cNvPr>
          <p:cNvSpPr txBox="1">
            <a:spLocks/>
          </p:cNvSpPr>
          <p:nvPr/>
        </p:nvSpPr>
        <p:spPr>
          <a:xfrm>
            <a:off x="8762173" y="254887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77FA25F-FEFA-405D-809D-9E75EFC1950E}"/>
              </a:ext>
            </a:extLst>
          </p:cNvPr>
          <p:cNvSpPr txBox="1">
            <a:spLocks/>
          </p:cNvSpPr>
          <p:nvPr/>
        </p:nvSpPr>
        <p:spPr>
          <a:xfrm>
            <a:off x="8760455" y="285904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FA56922-FEC7-4A66-9669-7F7E1C227444}"/>
              </a:ext>
            </a:extLst>
          </p:cNvPr>
          <p:cNvSpPr txBox="1">
            <a:spLocks/>
          </p:cNvSpPr>
          <p:nvPr/>
        </p:nvSpPr>
        <p:spPr>
          <a:xfrm>
            <a:off x="7647702" y="444698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4DB41AA-DFBE-4F69-902B-112521DE173E}"/>
              </a:ext>
            </a:extLst>
          </p:cNvPr>
          <p:cNvSpPr txBox="1">
            <a:spLocks/>
          </p:cNvSpPr>
          <p:nvPr/>
        </p:nvSpPr>
        <p:spPr>
          <a:xfrm>
            <a:off x="7645984" y="4757163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3372E6B-4EBD-4207-8583-3F3079F10E94}"/>
              </a:ext>
            </a:extLst>
          </p:cNvPr>
          <p:cNvSpPr txBox="1">
            <a:spLocks/>
          </p:cNvSpPr>
          <p:nvPr/>
        </p:nvSpPr>
        <p:spPr>
          <a:xfrm>
            <a:off x="3153431" y="124211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117A9FD-FD3F-43DD-99F0-0A082DFBCDEC}"/>
              </a:ext>
            </a:extLst>
          </p:cNvPr>
          <p:cNvSpPr txBox="1">
            <a:spLocks/>
          </p:cNvSpPr>
          <p:nvPr/>
        </p:nvSpPr>
        <p:spPr>
          <a:xfrm>
            <a:off x="3151713" y="155229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7666D7C-AC4D-418B-B7A5-C9F5E0C64538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</a:p>
        </p:txBody>
      </p:sp>
    </p:spTree>
    <p:extLst>
      <p:ext uri="{BB962C8B-B14F-4D97-AF65-F5344CB8AC3E}">
        <p14:creationId xmlns:p14="http://schemas.microsoft.com/office/powerpoint/2010/main" val="284629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6B35DB7-D3D3-4087-83F8-9B79E9D08342}"/>
              </a:ext>
            </a:extLst>
          </p:cNvPr>
          <p:cNvSpPr/>
          <p:nvPr/>
        </p:nvSpPr>
        <p:spPr>
          <a:xfrm flipV="1">
            <a:off x="1587" y="3724130"/>
            <a:ext cx="12192000" cy="69724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80" tIns="57891" rIns="115780" bIns="57891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82610BC-596B-44A2-B8B1-A625D70666A5}"/>
              </a:ext>
            </a:extLst>
          </p:cNvPr>
          <p:cNvSpPr/>
          <p:nvPr/>
        </p:nvSpPr>
        <p:spPr>
          <a:xfrm>
            <a:off x="2583588" y="3334398"/>
            <a:ext cx="778961" cy="779471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anchor="ctr"/>
          <a:lstStyle/>
          <a:p>
            <a:pPr algn="ctr">
              <a:defRPr/>
            </a:pPr>
            <a:endParaRPr lang="zh-CN" altLang="en-US" sz="2400" dirty="0">
              <a:latin typeface="Avant GardeBook" pitchFamily="50" charset="0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E1279D2-21A6-47A8-81C1-0EE28E5F6212}"/>
              </a:ext>
            </a:extLst>
          </p:cNvPr>
          <p:cNvSpPr/>
          <p:nvPr/>
        </p:nvSpPr>
        <p:spPr>
          <a:xfrm>
            <a:off x="4243346" y="3334398"/>
            <a:ext cx="778961" cy="779471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anchor="ctr"/>
          <a:lstStyle/>
          <a:p>
            <a:pPr algn="ctr">
              <a:defRPr/>
            </a:pPr>
            <a:endParaRPr lang="zh-CN" altLang="en-US" sz="2400" dirty="0">
              <a:latin typeface="Avant GardeBook" pitchFamily="50" charset="0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AFD5C30-3F07-4084-BAFA-E6EFB1B11CBC}"/>
              </a:ext>
            </a:extLst>
          </p:cNvPr>
          <p:cNvSpPr/>
          <p:nvPr/>
        </p:nvSpPr>
        <p:spPr>
          <a:xfrm>
            <a:off x="5901320" y="3334398"/>
            <a:ext cx="778961" cy="779471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anchor="ctr"/>
          <a:lstStyle/>
          <a:p>
            <a:pPr algn="ctr">
              <a:defRPr/>
            </a:pPr>
            <a:endParaRPr lang="zh-CN" altLang="en-US" sz="2400" dirty="0">
              <a:latin typeface="Avant GardeBook" pitchFamily="50" charset="0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A91433A-D0D9-481D-A166-BD3698ADB364}"/>
              </a:ext>
            </a:extLst>
          </p:cNvPr>
          <p:cNvSpPr/>
          <p:nvPr/>
        </p:nvSpPr>
        <p:spPr>
          <a:xfrm>
            <a:off x="7559292" y="3334398"/>
            <a:ext cx="780748" cy="779471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anchor="ctr"/>
          <a:lstStyle/>
          <a:p>
            <a:pPr algn="ctr">
              <a:defRPr/>
            </a:pPr>
            <a:endParaRPr lang="zh-CN" altLang="en-US" sz="2400" dirty="0">
              <a:latin typeface="Avant GardeBook" pitchFamily="50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EAE4144-6892-4071-84AF-E1A9B1652CAE}"/>
              </a:ext>
            </a:extLst>
          </p:cNvPr>
          <p:cNvSpPr/>
          <p:nvPr/>
        </p:nvSpPr>
        <p:spPr>
          <a:xfrm>
            <a:off x="9219054" y="3334398"/>
            <a:ext cx="778961" cy="779471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anchor="ctr"/>
          <a:lstStyle/>
          <a:p>
            <a:pPr algn="ctr">
              <a:defRPr/>
            </a:pPr>
            <a:endParaRPr lang="zh-CN" altLang="en-US" sz="2400" dirty="0">
              <a:latin typeface="Avant GardeBook" pitchFamily="50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AEEC953-552D-48F1-AB7E-11AC707DEA47}"/>
              </a:ext>
            </a:extLst>
          </p:cNvPr>
          <p:cNvSpPr/>
          <p:nvPr/>
        </p:nvSpPr>
        <p:spPr>
          <a:xfrm>
            <a:off x="2669345" y="3420210"/>
            <a:ext cx="607447" cy="607844"/>
          </a:xfrm>
          <a:prstGeom prst="ellipse">
            <a:avLst/>
          </a:pr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rtlCol="0" anchor="ctr"/>
          <a:lstStyle/>
          <a:p>
            <a:pPr algn="ctr"/>
            <a:r>
              <a:rPr lang="en-US" altLang="zh-CN" sz="2400" dirty="0">
                <a:latin typeface="Avant GardeBook" pitchFamily="50" charset="0"/>
              </a:rPr>
              <a:t>1</a:t>
            </a:r>
            <a:endParaRPr lang="zh-CN" altLang="en-US" sz="2400" dirty="0">
              <a:latin typeface="Avant GardeBook" pitchFamily="50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76A9B4B-8BAC-4DC4-BE1F-69F2D4ECAD2F}"/>
              </a:ext>
            </a:extLst>
          </p:cNvPr>
          <p:cNvSpPr/>
          <p:nvPr/>
        </p:nvSpPr>
        <p:spPr>
          <a:xfrm>
            <a:off x="4329103" y="3420210"/>
            <a:ext cx="607447" cy="607844"/>
          </a:xfrm>
          <a:prstGeom prst="ellipse">
            <a:avLst/>
          </a:pr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altLang="zh-CN" sz="2400" dirty="0">
                <a:latin typeface="Avant GardeBook" pitchFamily="50" charset="0"/>
              </a:rPr>
              <a:t>2</a:t>
            </a:r>
            <a:endParaRPr lang="zh-CN" altLang="en-US" sz="2400" dirty="0">
              <a:latin typeface="Avant GardeBook" pitchFamily="50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375A34C-0431-4C8F-9C20-1D8A638A9E8E}"/>
              </a:ext>
            </a:extLst>
          </p:cNvPr>
          <p:cNvSpPr/>
          <p:nvPr/>
        </p:nvSpPr>
        <p:spPr>
          <a:xfrm>
            <a:off x="5985291" y="3420210"/>
            <a:ext cx="607447" cy="607844"/>
          </a:xfrm>
          <a:prstGeom prst="ellipse">
            <a:avLst/>
          </a:pr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altLang="zh-CN" sz="2400" dirty="0">
                <a:latin typeface="Avant GardeBook" pitchFamily="50" charset="0"/>
              </a:rPr>
              <a:t>3</a:t>
            </a:r>
            <a:endParaRPr lang="zh-CN" altLang="en-US" sz="2400" dirty="0">
              <a:latin typeface="Avant GardeBook" pitchFamily="50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411EB44-779A-4906-A25D-A69E4110E870}"/>
              </a:ext>
            </a:extLst>
          </p:cNvPr>
          <p:cNvSpPr/>
          <p:nvPr/>
        </p:nvSpPr>
        <p:spPr>
          <a:xfrm>
            <a:off x="7643265" y="3420210"/>
            <a:ext cx="607447" cy="607844"/>
          </a:xfrm>
          <a:prstGeom prst="ellipse">
            <a:avLst/>
          </a:pr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rtlCol="0" anchor="ctr"/>
          <a:lstStyle/>
          <a:p>
            <a:pPr algn="ctr"/>
            <a:r>
              <a:rPr lang="en-US" altLang="zh-CN" sz="2400" dirty="0">
                <a:latin typeface="Avant GardeBook" pitchFamily="50" charset="0"/>
              </a:rPr>
              <a:t>4</a:t>
            </a:r>
            <a:endParaRPr lang="zh-CN" altLang="en-US" sz="2400" dirty="0">
              <a:latin typeface="Avant GardeBook" pitchFamily="50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3A964B3-B7D9-4077-8AF5-6B4BDAB32882}"/>
              </a:ext>
            </a:extLst>
          </p:cNvPr>
          <p:cNvSpPr/>
          <p:nvPr/>
        </p:nvSpPr>
        <p:spPr>
          <a:xfrm>
            <a:off x="9303023" y="3420210"/>
            <a:ext cx="607447" cy="607844"/>
          </a:xfrm>
          <a:prstGeom prst="ellipse">
            <a:avLst/>
          </a:pr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altLang="zh-CN" sz="2400" dirty="0">
                <a:latin typeface="Avant GardeBook" pitchFamily="50" charset="0"/>
              </a:rPr>
              <a:t>5</a:t>
            </a:r>
            <a:endParaRPr lang="zh-CN" altLang="en-US" sz="2400" dirty="0">
              <a:latin typeface="Avant GardeBook" pitchFamily="50" charset="0"/>
            </a:endParaRPr>
          </a:p>
        </p:txBody>
      </p:sp>
      <p:sp>
        <p:nvSpPr>
          <p:cNvPr id="13" name="任意多边形 17">
            <a:extLst>
              <a:ext uri="{FF2B5EF4-FFF2-40B4-BE49-F238E27FC236}">
                <a16:creationId xmlns:a16="http://schemas.microsoft.com/office/drawing/2014/main" id="{BF92A4F9-76C6-4400-9C4D-D23CA35B6839}"/>
              </a:ext>
            </a:extLst>
          </p:cNvPr>
          <p:cNvSpPr/>
          <p:nvPr/>
        </p:nvSpPr>
        <p:spPr>
          <a:xfrm flipH="1" flipV="1">
            <a:off x="3298230" y="4042356"/>
            <a:ext cx="376975" cy="1634027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19050"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5" name="任意多边形 19">
            <a:extLst>
              <a:ext uri="{FF2B5EF4-FFF2-40B4-BE49-F238E27FC236}">
                <a16:creationId xmlns:a16="http://schemas.microsoft.com/office/drawing/2014/main" id="{C7A44D37-EBB8-4DFE-885F-E809E975628C}"/>
              </a:ext>
            </a:extLst>
          </p:cNvPr>
          <p:cNvSpPr/>
          <p:nvPr/>
        </p:nvSpPr>
        <p:spPr>
          <a:xfrm flipH="1" flipV="1">
            <a:off x="6564152" y="4042356"/>
            <a:ext cx="375188" cy="1634027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19050"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6" name="任意多边形 20">
            <a:extLst>
              <a:ext uri="{FF2B5EF4-FFF2-40B4-BE49-F238E27FC236}">
                <a16:creationId xmlns:a16="http://schemas.microsoft.com/office/drawing/2014/main" id="{F5288061-E25F-4C4B-8784-A0F1D32A4A6F}"/>
              </a:ext>
            </a:extLst>
          </p:cNvPr>
          <p:cNvSpPr/>
          <p:nvPr/>
        </p:nvSpPr>
        <p:spPr>
          <a:xfrm flipH="1" flipV="1">
            <a:off x="9956923" y="4042356"/>
            <a:ext cx="376975" cy="1634027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19050"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7" name="任意多边形 21">
            <a:extLst>
              <a:ext uri="{FF2B5EF4-FFF2-40B4-BE49-F238E27FC236}">
                <a16:creationId xmlns:a16="http://schemas.microsoft.com/office/drawing/2014/main" id="{826BA013-3DFC-4765-BBB8-D1B889206634}"/>
              </a:ext>
            </a:extLst>
          </p:cNvPr>
          <p:cNvSpPr/>
          <p:nvPr/>
        </p:nvSpPr>
        <p:spPr>
          <a:xfrm>
            <a:off x="4103990" y="1657464"/>
            <a:ext cx="375188" cy="1634027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19050"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8" name="任意多边形 22">
            <a:extLst>
              <a:ext uri="{FF2B5EF4-FFF2-40B4-BE49-F238E27FC236}">
                <a16:creationId xmlns:a16="http://schemas.microsoft.com/office/drawing/2014/main" id="{31F805AF-4B90-4CDF-A093-68B8E58DEEC9}"/>
              </a:ext>
            </a:extLst>
          </p:cNvPr>
          <p:cNvSpPr/>
          <p:nvPr/>
        </p:nvSpPr>
        <p:spPr>
          <a:xfrm>
            <a:off x="7371700" y="1657464"/>
            <a:ext cx="375188" cy="1634027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19050"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A1DA658-CFFD-4241-9427-C7BA716901D0}"/>
              </a:ext>
            </a:extLst>
          </p:cNvPr>
          <p:cNvSpPr txBox="1">
            <a:spLocks/>
          </p:cNvSpPr>
          <p:nvPr/>
        </p:nvSpPr>
        <p:spPr>
          <a:xfrm>
            <a:off x="394171" y="454650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517F8AF-FFB6-47CC-B770-BFA1EAA99AA1}"/>
              </a:ext>
            </a:extLst>
          </p:cNvPr>
          <p:cNvSpPr txBox="1">
            <a:spLocks/>
          </p:cNvSpPr>
          <p:nvPr/>
        </p:nvSpPr>
        <p:spPr>
          <a:xfrm>
            <a:off x="394171" y="485945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62C4A86-4829-4554-AD39-FDC9BD95C6C4}"/>
              </a:ext>
            </a:extLst>
          </p:cNvPr>
          <p:cNvSpPr txBox="1">
            <a:spLocks/>
          </p:cNvSpPr>
          <p:nvPr/>
        </p:nvSpPr>
        <p:spPr>
          <a:xfrm>
            <a:off x="3663320" y="454650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AA4A818-0D7B-4BA4-A1DD-5A4DADD6E41A}"/>
              </a:ext>
            </a:extLst>
          </p:cNvPr>
          <p:cNvSpPr txBox="1">
            <a:spLocks/>
          </p:cNvSpPr>
          <p:nvPr/>
        </p:nvSpPr>
        <p:spPr>
          <a:xfrm>
            <a:off x="3663320" y="485945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1A8C870-6A39-4596-B5DE-137DF2E26C09}"/>
              </a:ext>
            </a:extLst>
          </p:cNvPr>
          <p:cNvSpPr txBox="1">
            <a:spLocks/>
          </p:cNvSpPr>
          <p:nvPr/>
        </p:nvSpPr>
        <p:spPr>
          <a:xfrm>
            <a:off x="7127282" y="454650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86F2501-8DBE-4211-973B-BA0070A308D8}"/>
              </a:ext>
            </a:extLst>
          </p:cNvPr>
          <p:cNvSpPr txBox="1">
            <a:spLocks/>
          </p:cNvSpPr>
          <p:nvPr/>
        </p:nvSpPr>
        <p:spPr>
          <a:xfrm>
            <a:off x="7127282" y="485945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4103EC6-B4F7-4571-9BF2-719F0091C47B}"/>
              </a:ext>
            </a:extLst>
          </p:cNvPr>
          <p:cNvSpPr txBox="1">
            <a:spLocks/>
          </p:cNvSpPr>
          <p:nvPr/>
        </p:nvSpPr>
        <p:spPr>
          <a:xfrm>
            <a:off x="4243346" y="163899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42A6B06-2B17-437A-AB47-7193C1DDF0D1}"/>
              </a:ext>
            </a:extLst>
          </p:cNvPr>
          <p:cNvSpPr txBox="1">
            <a:spLocks/>
          </p:cNvSpPr>
          <p:nvPr/>
        </p:nvSpPr>
        <p:spPr>
          <a:xfrm>
            <a:off x="4243346" y="1951947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66A9A58-0D04-425C-917F-6D850AC9A33F}"/>
              </a:ext>
            </a:extLst>
          </p:cNvPr>
          <p:cNvSpPr txBox="1">
            <a:spLocks/>
          </p:cNvSpPr>
          <p:nvPr/>
        </p:nvSpPr>
        <p:spPr>
          <a:xfrm>
            <a:off x="7567952" y="163899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EBEE414-00AA-46FD-A19C-E02E00F23805}"/>
              </a:ext>
            </a:extLst>
          </p:cNvPr>
          <p:cNvSpPr txBox="1">
            <a:spLocks/>
          </p:cNvSpPr>
          <p:nvPr/>
        </p:nvSpPr>
        <p:spPr>
          <a:xfrm>
            <a:off x="7567952" y="1951947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7FC78D7-B6F0-4C82-AFEA-D59E23544EA9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</a:p>
        </p:txBody>
      </p:sp>
    </p:spTree>
    <p:extLst>
      <p:ext uri="{BB962C8B-B14F-4D97-AF65-F5344CB8AC3E}">
        <p14:creationId xmlns:p14="http://schemas.microsoft.com/office/powerpoint/2010/main" val="52477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3">
            <a:extLst>
              <a:ext uri="{FF2B5EF4-FFF2-40B4-BE49-F238E27FC236}">
                <a16:creationId xmlns:a16="http://schemas.microsoft.com/office/drawing/2014/main" id="{179D6859-7062-4233-8FB7-EEFD6A83ABA5}"/>
              </a:ext>
            </a:extLst>
          </p:cNvPr>
          <p:cNvSpPr>
            <a:spLocks/>
          </p:cNvSpPr>
          <p:nvPr/>
        </p:nvSpPr>
        <p:spPr bwMode="auto">
          <a:xfrm>
            <a:off x="5865129" y="2701805"/>
            <a:ext cx="459337" cy="3910387"/>
          </a:xfrm>
          <a:custGeom>
            <a:avLst/>
            <a:gdLst>
              <a:gd name="T0" fmla="*/ 0 w 148"/>
              <a:gd name="T1" fmla="*/ 1750 h 1750"/>
              <a:gd name="T2" fmla="*/ 148 w 148"/>
              <a:gd name="T3" fmla="*/ 1750 h 1750"/>
              <a:gd name="T4" fmla="*/ 105 w 148"/>
              <a:gd name="T5" fmla="*/ 1128 h 1750"/>
              <a:gd name="T6" fmla="*/ 86 w 148"/>
              <a:gd name="T7" fmla="*/ 74 h 1750"/>
              <a:gd name="T8" fmla="*/ 114 w 148"/>
              <a:gd name="T9" fmla="*/ 85 h 1750"/>
              <a:gd name="T10" fmla="*/ 74 w 148"/>
              <a:gd name="T11" fmla="*/ 0 h 1750"/>
              <a:gd name="T12" fmla="*/ 34 w 148"/>
              <a:gd name="T13" fmla="*/ 85 h 1750"/>
              <a:gd name="T14" fmla="*/ 62 w 148"/>
              <a:gd name="T15" fmla="*/ 74 h 1750"/>
              <a:gd name="T16" fmla="*/ 43 w 148"/>
              <a:gd name="T17" fmla="*/ 1128 h 1750"/>
              <a:gd name="T18" fmla="*/ 0 w 148"/>
              <a:gd name="T19" fmla="*/ 1750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8" h="1750">
                <a:moveTo>
                  <a:pt x="0" y="1750"/>
                </a:moveTo>
                <a:cubicBezTo>
                  <a:pt x="148" y="1750"/>
                  <a:pt x="148" y="1750"/>
                  <a:pt x="148" y="1750"/>
                </a:cubicBezTo>
                <a:cubicBezTo>
                  <a:pt x="132" y="1610"/>
                  <a:pt x="105" y="1128"/>
                  <a:pt x="105" y="1128"/>
                </a:cubicBezTo>
                <a:cubicBezTo>
                  <a:pt x="86" y="74"/>
                  <a:pt x="86" y="74"/>
                  <a:pt x="86" y="74"/>
                </a:cubicBezTo>
                <a:cubicBezTo>
                  <a:pt x="100" y="78"/>
                  <a:pt x="114" y="85"/>
                  <a:pt x="114" y="85"/>
                </a:cubicBezTo>
                <a:cubicBezTo>
                  <a:pt x="74" y="0"/>
                  <a:pt x="74" y="0"/>
                  <a:pt x="74" y="0"/>
                </a:cubicBezTo>
                <a:cubicBezTo>
                  <a:pt x="34" y="85"/>
                  <a:pt x="34" y="85"/>
                  <a:pt x="34" y="85"/>
                </a:cubicBezTo>
                <a:cubicBezTo>
                  <a:pt x="34" y="85"/>
                  <a:pt x="48" y="78"/>
                  <a:pt x="62" y="74"/>
                </a:cubicBezTo>
                <a:cubicBezTo>
                  <a:pt x="43" y="1128"/>
                  <a:pt x="43" y="1128"/>
                  <a:pt x="43" y="1128"/>
                </a:cubicBezTo>
                <a:cubicBezTo>
                  <a:pt x="43" y="1128"/>
                  <a:pt x="14" y="1604"/>
                  <a:pt x="0" y="1750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1F8E39AE-4CFE-49C7-8D42-6FA41712DE19}"/>
              </a:ext>
            </a:extLst>
          </p:cNvPr>
          <p:cNvSpPr>
            <a:spLocks/>
          </p:cNvSpPr>
          <p:nvPr/>
        </p:nvSpPr>
        <p:spPr bwMode="auto">
          <a:xfrm>
            <a:off x="6475974" y="4129870"/>
            <a:ext cx="1515087" cy="2482322"/>
          </a:xfrm>
          <a:custGeom>
            <a:avLst/>
            <a:gdLst>
              <a:gd name="T0" fmla="*/ 221 w 487"/>
              <a:gd name="T1" fmla="*/ 1062 h 1358"/>
              <a:gd name="T2" fmla="*/ 74 w 487"/>
              <a:gd name="T3" fmla="*/ 710 h 1358"/>
              <a:gd name="T4" fmla="*/ 56 w 487"/>
              <a:gd name="T5" fmla="*/ 523 h 1358"/>
              <a:gd name="T6" fmla="*/ 89 w 487"/>
              <a:gd name="T7" fmla="*/ 338 h 1358"/>
              <a:gd name="T8" fmla="*/ 185 w 487"/>
              <a:gd name="T9" fmla="*/ 170 h 1358"/>
              <a:gd name="T10" fmla="*/ 337 w 487"/>
              <a:gd name="T11" fmla="*/ 49 h 1358"/>
              <a:gd name="T12" fmla="*/ 342 w 487"/>
              <a:gd name="T13" fmla="*/ 77 h 1358"/>
              <a:gd name="T14" fmla="*/ 399 w 487"/>
              <a:gd name="T15" fmla="*/ 0 h 1358"/>
              <a:gd name="T16" fmla="*/ 303 w 487"/>
              <a:gd name="T17" fmla="*/ 13 h 1358"/>
              <a:gd name="T18" fmla="*/ 327 w 487"/>
              <a:gd name="T19" fmla="*/ 30 h 1358"/>
              <a:gd name="T20" fmla="*/ 159 w 487"/>
              <a:gd name="T21" fmla="*/ 153 h 1358"/>
              <a:gd name="T22" fmla="*/ 49 w 487"/>
              <a:gd name="T23" fmla="*/ 327 h 1358"/>
              <a:gd name="T24" fmla="*/ 6 w 487"/>
              <a:gd name="T25" fmla="*/ 521 h 1358"/>
              <a:gd name="T26" fmla="*/ 14 w 487"/>
              <a:gd name="T27" fmla="*/ 718 h 1358"/>
              <a:gd name="T28" fmla="*/ 152 w 487"/>
              <a:gd name="T29" fmla="*/ 1093 h 1358"/>
              <a:gd name="T30" fmla="*/ 333 w 487"/>
              <a:gd name="T31" fmla="*/ 1358 h 1358"/>
              <a:gd name="T32" fmla="*/ 487 w 487"/>
              <a:gd name="T33" fmla="*/ 1358 h 1358"/>
              <a:gd name="T34" fmla="*/ 221 w 487"/>
              <a:gd name="T35" fmla="*/ 1062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7" h="1358">
                <a:moveTo>
                  <a:pt x="221" y="1062"/>
                </a:moveTo>
                <a:cubicBezTo>
                  <a:pt x="151" y="952"/>
                  <a:pt x="99" y="833"/>
                  <a:pt x="74" y="710"/>
                </a:cubicBezTo>
                <a:cubicBezTo>
                  <a:pt x="61" y="648"/>
                  <a:pt x="55" y="585"/>
                  <a:pt x="56" y="523"/>
                </a:cubicBezTo>
                <a:cubicBezTo>
                  <a:pt x="58" y="460"/>
                  <a:pt x="69" y="398"/>
                  <a:pt x="89" y="338"/>
                </a:cubicBezTo>
                <a:cubicBezTo>
                  <a:pt x="110" y="278"/>
                  <a:pt x="142" y="220"/>
                  <a:pt x="185" y="170"/>
                </a:cubicBezTo>
                <a:cubicBezTo>
                  <a:pt x="226" y="122"/>
                  <a:pt x="278" y="81"/>
                  <a:pt x="337" y="49"/>
                </a:cubicBezTo>
                <a:cubicBezTo>
                  <a:pt x="341" y="62"/>
                  <a:pt x="342" y="77"/>
                  <a:pt x="342" y="77"/>
                </a:cubicBezTo>
                <a:cubicBezTo>
                  <a:pt x="399" y="0"/>
                  <a:pt x="399" y="0"/>
                  <a:pt x="399" y="0"/>
                </a:cubicBezTo>
                <a:cubicBezTo>
                  <a:pt x="303" y="13"/>
                  <a:pt x="303" y="13"/>
                  <a:pt x="303" y="13"/>
                </a:cubicBezTo>
                <a:cubicBezTo>
                  <a:pt x="303" y="13"/>
                  <a:pt x="317" y="20"/>
                  <a:pt x="327" y="30"/>
                </a:cubicBezTo>
                <a:cubicBezTo>
                  <a:pt x="262" y="61"/>
                  <a:pt x="205" y="103"/>
                  <a:pt x="159" y="153"/>
                </a:cubicBezTo>
                <a:cubicBezTo>
                  <a:pt x="110" y="205"/>
                  <a:pt x="74" y="264"/>
                  <a:pt x="49" y="327"/>
                </a:cubicBezTo>
                <a:cubicBezTo>
                  <a:pt x="25" y="389"/>
                  <a:pt x="11" y="455"/>
                  <a:pt x="6" y="521"/>
                </a:cubicBezTo>
                <a:cubicBezTo>
                  <a:pt x="0" y="586"/>
                  <a:pt x="4" y="652"/>
                  <a:pt x="14" y="718"/>
                </a:cubicBezTo>
                <a:cubicBezTo>
                  <a:pt x="35" y="848"/>
                  <a:pt x="83" y="975"/>
                  <a:pt x="152" y="1093"/>
                </a:cubicBezTo>
                <a:cubicBezTo>
                  <a:pt x="207" y="1188"/>
                  <a:pt x="275" y="1286"/>
                  <a:pt x="333" y="1358"/>
                </a:cubicBezTo>
                <a:cubicBezTo>
                  <a:pt x="487" y="1358"/>
                  <a:pt x="487" y="1358"/>
                  <a:pt x="487" y="1358"/>
                </a:cubicBezTo>
                <a:cubicBezTo>
                  <a:pt x="382" y="1272"/>
                  <a:pt x="292" y="1172"/>
                  <a:pt x="221" y="1062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id="{EBE5DA67-33D0-48EA-9C0F-CF549B6B1CEC}"/>
              </a:ext>
            </a:extLst>
          </p:cNvPr>
          <p:cNvSpPr>
            <a:spLocks/>
          </p:cNvSpPr>
          <p:nvPr/>
        </p:nvSpPr>
        <p:spPr bwMode="auto">
          <a:xfrm>
            <a:off x="4200939" y="4129870"/>
            <a:ext cx="1510277" cy="2482322"/>
          </a:xfrm>
          <a:custGeom>
            <a:avLst/>
            <a:gdLst>
              <a:gd name="T0" fmla="*/ 481 w 486"/>
              <a:gd name="T1" fmla="*/ 521 h 1358"/>
              <a:gd name="T2" fmla="*/ 437 w 486"/>
              <a:gd name="T3" fmla="*/ 327 h 1358"/>
              <a:gd name="T4" fmla="*/ 328 w 486"/>
              <a:gd name="T5" fmla="*/ 153 h 1358"/>
              <a:gd name="T6" fmla="*/ 158 w 486"/>
              <a:gd name="T7" fmla="*/ 29 h 1358"/>
              <a:gd name="T8" fmla="*/ 181 w 486"/>
              <a:gd name="T9" fmla="*/ 13 h 1358"/>
              <a:gd name="T10" fmla="*/ 85 w 486"/>
              <a:gd name="T11" fmla="*/ 0 h 1358"/>
              <a:gd name="T12" fmla="*/ 142 w 486"/>
              <a:gd name="T13" fmla="*/ 77 h 1358"/>
              <a:gd name="T14" fmla="*/ 147 w 486"/>
              <a:gd name="T15" fmla="*/ 48 h 1358"/>
              <a:gd name="T16" fmla="*/ 301 w 486"/>
              <a:gd name="T17" fmla="*/ 170 h 1358"/>
              <a:gd name="T18" fmla="*/ 397 w 486"/>
              <a:gd name="T19" fmla="*/ 338 h 1358"/>
              <a:gd name="T20" fmla="*/ 430 w 486"/>
              <a:gd name="T21" fmla="*/ 523 h 1358"/>
              <a:gd name="T22" fmla="*/ 413 w 486"/>
              <a:gd name="T23" fmla="*/ 710 h 1358"/>
              <a:gd name="T24" fmla="*/ 265 w 486"/>
              <a:gd name="T25" fmla="*/ 1062 h 1358"/>
              <a:gd name="T26" fmla="*/ 0 w 486"/>
              <a:gd name="T27" fmla="*/ 1358 h 1358"/>
              <a:gd name="T28" fmla="*/ 153 w 486"/>
              <a:gd name="T29" fmla="*/ 1358 h 1358"/>
              <a:gd name="T30" fmla="*/ 334 w 486"/>
              <a:gd name="T31" fmla="*/ 1093 h 1358"/>
              <a:gd name="T32" fmla="*/ 472 w 486"/>
              <a:gd name="T33" fmla="*/ 718 h 1358"/>
              <a:gd name="T34" fmla="*/ 481 w 486"/>
              <a:gd name="T35" fmla="*/ 521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6" h="1358">
                <a:moveTo>
                  <a:pt x="481" y="521"/>
                </a:moveTo>
                <a:cubicBezTo>
                  <a:pt x="475" y="455"/>
                  <a:pt x="462" y="389"/>
                  <a:pt x="437" y="327"/>
                </a:cubicBezTo>
                <a:cubicBezTo>
                  <a:pt x="412" y="264"/>
                  <a:pt x="376" y="205"/>
                  <a:pt x="328" y="153"/>
                </a:cubicBezTo>
                <a:cubicBezTo>
                  <a:pt x="281" y="103"/>
                  <a:pt x="223" y="60"/>
                  <a:pt x="158" y="29"/>
                </a:cubicBezTo>
                <a:cubicBezTo>
                  <a:pt x="168" y="20"/>
                  <a:pt x="181" y="13"/>
                  <a:pt x="181" y="13"/>
                </a:cubicBezTo>
                <a:cubicBezTo>
                  <a:pt x="85" y="0"/>
                  <a:pt x="85" y="0"/>
                  <a:pt x="85" y="0"/>
                </a:cubicBezTo>
                <a:cubicBezTo>
                  <a:pt x="142" y="77"/>
                  <a:pt x="142" y="77"/>
                  <a:pt x="142" y="77"/>
                </a:cubicBezTo>
                <a:cubicBezTo>
                  <a:pt x="142" y="77"/>
                  <a:pt x="143" y="61"/>
                  <a:pt x="147" y="48"/>
                </a:cubicBezTo>
                <a:cubicBezTo>
                  <a:pt x="207" y="80"/>
                  <a:pt x="260" y="121"/>
                  <a:pt x="301" y="170"/>
                </a:cubicBezTo>
                <a:cubicBezTo>
                  <a:pt x="345" y="220"/>
                  <a:pt x="376" y="278"/>
                  <a:pt x="397" y="338"/>
                </a:cubicBezTo>
                <a:cubicBezTo>
                  <a:pt x="418" y="398"/>
                  <a:pt x="428" y="460"/>
                  <a:pt x="430" y="523"/>
                </a:cubicBezTo>
                <a:cubicBezTo>
                  <a:pt x="432" y="585"/>
                  <a:pt x="425" y="648"/>
                  <a:pt x="413" y="710"/>
                </a:cubicBezTo>
                <a:cubicBezTo>
                  <a:pt x="387" y="833"/>
                  <a:pt x="335" y="952"/>
                  <a:pt x="265" y="1062"/>
                </a:cubicBezTo>
                <a:cubicBezTo>
                  <a:pt x="194" y="1172"/>
                  <a:pt x="105" y="1272"/>
                  <a:pt x="0" y="1358"/>
                </a:cubicBezTo>
                <a:cubicBezTo>
                  <a:pt x="153" y="1358"/>
                  <a:pt x="153" y="1358"/>
                  <a:pt x="153" y="1358"/>
                </a:cubicBezTo>
                <a:cubicBezTo>
                  <a:pt x="218" y="1281"/>
                  <a:pt x="279" y="1188"/>
                  <a:pt x="334" y="1093"/>
                </a:cubicBezTo>
                <a:cubicBezTo>
                  <a:pt x="403" y="975"/>
                  <a:pt x="451" y="848"/>
                  <a:pt x="472" y="718"/>
                </a:cubicBezTo>
                <a:cubicBezTo>
                  <a:pt x="482" y="652"/>
                  <a:pt x="486" y="586"/>
                  <a:pt x="481" y="521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F4BE2EDF-AB46-4EDF-B10B-71E83B12CC24}"/>
              </a:ext>
            </a:extLst>
          </p:cNvPr>
          <p:cNvSpPr>
            <a:spLocks/>
          </p:cNvSpPr>
          <p:nvPr/>
        </p:nvSpPr>
        <p:spPr bwMode="auto">
          <a:xfrm>
            <a:off x="6225865" y="3514513"/>
            <a:ext cx="899432" cy="3097679"/>
          </a:xfrm>
          <a:custGeom>
            <a:avLst/>
            <a:gdLst>
              <a:gd name="T0" fmla="*/ 191 w 290"/>
              <a:gd name="T1" fmla="*/ 1344 h 1540"/>
              <a:gd name="T2" fmla="*/ 71 w 290"/>
              <a:gd name="T3" fmla="*/ 913 h 1540"/>
              <a:gd name="T4" fmla="*/ 54 w 290"/>
              <a:gd name="T5" fmla="*/ 691 h 1540"/>
              <a:gd name="T6" fmla="*/ 68 w 290"/>
              <a:gd name="T7" fmla="*/ 469 h 1540"/>
              <a:gd name="T8" fmla="*/ 124 w 290"/>
              <a:gd name="T9" fmla="*/ 253 h 1540"/>
              <a:gd name="T10" fmla="*/ 174 w 290"/>
              <a:gd name="T11" fmla="*/ 150 h 1540"/>
              <a:gd name="T12" fmla="*/ 239 w 290"/>
              <a:gd name="T13" fmla="*/ 63 h 1540"/>
              <a:gd name="T14" fmla="*/ 251 w 290"/>
              <a:gd name="T15" fmla="*/ 90 h 1540"/>
              <a:gd name="T16" fmla="*/ 286 w 290"/>
              <a:gd name="T17" fmla="*/ 0 h 1540"/>
              <a:gd name="T18" fmla="*/ 196 w 290"/>
              <a:gd name="T19" fmla="*/ 38 h 1540"/>
              <a:gd name="T20" fmla="*/ 223 w 290"/>
              <a:gd name="T21" fmla="*/ 48 h 1540"/>
              <a:gd name="T22" fmla="*/ 149 w 290"/>
              <a:gd name="T23" fmla="*/ 139 h 1540"/>
              <a:gd name="T24" fmla="*/ 93 w 290"/>
              <a:gd name="T25" fmla="*/ 243 h 1540"/>
              <a:gd name="T26" fmla="*/ 27 w 290"/>
              <a:gd name="T27" fmla="*/ 464 h 1540"/>
              <a:gd name="T28" fmla="*/ 3 w 290"/>
              <a:gd name="T29" fmla="*/ 691 h 1540"/>
              <a:gd name="T30" fmla="*/ 11 w 290"/>
              <a:gd name="T31" fmla="*/ 919 h 1540"/>
              <a:gd name="T32" fmla="*/ 155 w 290"/>
              <a:gd name="T33" fmla="*/ 1540 h 1540"/>
              <a:gd name="T34" fmla="*/ 290 w 290"/>
              <a:gd name="T35" fmla="*/ 1540 h 1540"/>
              <a:gd name="T36" fmla="*/ 191 w 290"/>
              <a:gd name="T37" fmla="*/ 1344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540">
                <a:moveTo>
                  <a:pt x="191" y="1344"/>
                </a:moveTo>
                <a:cubicBezTo>
                  <a:pt x="132" y="1206"/>
                  <a:pt x="92" y="1061"/>
                  <a:pt x="71" y="913"/>
                </a:cubicBezTo>
                <a:cubicBezTo>
                  <a:pt x="60" y="840"/>
                  <a:pt x="54" y="766"/>
                  <a:pt x="54" y="691"/>
                </a:cubicBezTo>
                <a:cubicBezTo>
                  <a:pt x="53" y="617"/>
                  <a:pt x="57" y="543"/>
                  <a:pt x="68" y="469"/>
                </a:cubicBezTo>
                <a:cubicBezTo>
                  <a:pt x="80" y="396"/>
                  <a:pt x="97" y="323"/>
                  <a:pt x="124" y="253"/>
                </a:cubicBezTo>
                <a:cubicBezTo>
                  <a:pt x="138" y="218"/>
                  <a:pt x="154" y="183"/>
                  <a:pt x="174" y="150"/>
                </a:cubicBezTo>
                <a:cubicBezTo>
                  <a:pt x="192" y="120"/>
                  <a:pt x="214" y="90"/>
                  <a:pt x="239" y="63"/>
                </a:cubicBezTo>
                <a:cubicBezTo>
                  <a:pt x="247" y="75"/>
                  <a:pt x="251" y="90"/>
                  <a:pt x="251" y="90"/>
                </a:cubicBezTo>
                <a:cubicBezTo>
                  <a:pt x="286" y="0"/>
                  <a:pt x="286" y="0"/>
                  <a:pt x="286" y="0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6" y="38"/>
                  <a:pt x="211" y="41"/>
                  <a:pt x="223" y="48"/>
                </a:cubicBezTo>
                <a:cubicBezTo>
                  <a:pt x="194" y="76"/>
                  <a:pt x="170" y="107"/>
                  <a:pt x="149" y="139"/>
                </a:cubicBezTo>
                <a:cubicBezTo>
                  <a:pt x="127" y="172"/>
                  <a:pt x="109" y="207"/>
                  <a:pt x="93" y="243"/>
                </a:cubicBezTo>
                <a:cubicBezTo>
                  <a:pt x="62" y="315"/>
                  <a:pt x="41" y="389"/>
                  <a:pt x="27" y="464"/>
                </a:cubicBezTo>
                <a:cubicBezTo>
                  <a:pt x="13" y="539"/>
                  <a:pt x="5" y="615"/>
                  <a:pt x="3" y="691"/>
                </a:cubicBezTo>
                <a:cubicBezTo>
                  <a:pt x="0" y="767"/>
                  <a:pt x="3" y="843"/>
                  <a:pt x="11" y="919"/>
                </a:cubicBezTo>
                <a:cubicBezTo>
                  <a:pt x="27" y="1070"/>
                  <a:pt x="84" y="1330"/>
                  <a:pt x="155" y="1540"/>
                </a:cubicBezTo>
                <a:cubicBezTo>
                  <a:pt x="290" y="1540"/>
                  <a:pt x="290" y="1540"/>
                  <a:pt x="290" y="1540"/>
                </a:cubicBezTo>
                <a:cubicBezTo>
                  <a:pt x="252" y="1477"/>
                  <a:pt x="219" y="1411"/>
                  <a:pt x="191" y="1344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14" name="Freeform 17">
            <a:extLst>
              <a:ext uri="{FF2B5EF4-FFF2-40B4-BE49-F238E27FC236}">
                <a16:creationId xmlns:a16="http://schemas.microsoft.com/office/drawing/2014/main" id="{60374B68-1BBA-4C80-AA0E-8152C022AEB8}"/>
              </a:ext>
            </a:extLst>
          </p:cNvPr>
          <p:cNvSpPr>
            <a:spLocks/>
          </p:cNvSpPr>
          <p:nvPr/>
        </p:nvSpPr>
        <p:spPr bwMode="auto">
          <a:xfrm>
            <a:off x="5061894" y="3514513"/>
            <a:ext cx="901838" cy="3097679"/>
          </a:xfrm>
          <a:custGeom>
            <a:avLst/>
            <a:gdLst>
              <a:gd name="T0" fmla="*/ 288 w 290"/>
              <a:gd name="T1" fmla="*/ 691 h 1540"/>
              <a:gd name="T2" fmla="*/ 263 w 290"/>
              <a:gd name="T3" fmla="*/ 464 h 1540"/>
              <a:gd name="T4" fmla="*/ 197 w 290"/>
              <a:gd name="T5" fmla="*/ 243 h 1540"/>
              <a:gd name="T6" fmla="*/ 141 w 290"/>
              <a:gd name="T7" fmla="*/ 139 h 1540"/>
              <a:gd name="T8" fmla="*/ 67 w 290"/>
              <a:gd name="T9" fmla="*/ 48 h 1540"/>
              <a:gd name="T10" fmla="*/ 94 w 290"/>
              <a:gd name="T11" fmla="*/ 38 h 1540"/>
              <a:gd name="T12" fmla="*/ 4 w 290"/>
              <a:gd name="T13" fmla="*/ 0 h 1540"/>
              <a:gd name="T14" fmla="*/ 39 w 290"/>
              <a:gd name="T15" fmla="*/ 90 h 1540"/>
              <a:gd name="T16" fmla="*/ 51 w 290"/>
              <a:gd name="T17" fmla="*/ 63 h 1540"/>
              <a:gd name="T18" fmla="*/ 116 w 290"/>
              <a:gd name="T19" fmla="*/ 150 h 1540"/>
              <a:gd name="T20" fmla="*/ 166 w 290"/>
              <a:gd name="T21" fmla="*/ 253 h 1540"/>
              <a:gd name="T22" fmla="*/ 222 w 290"/>
              <a:gd name="T23" fmla="*/ 469 h 1540"/>
              <a:gd name="T24" fmla="*/ 237 w 290"/>
              <a:gd name="T25" fmla="*/ 691 h 1540"/>
              <a:gd name="T26" fmla="*/ 220 w 290"/>
              <a:gd name="T27" fmla="*/ 913 h 1540"/>
              <a:gd name="T28" fmla="*/ 100 w 290"/>
              <a:gd name="T29" fmla="*/ 1344 h 1540"/>
              <a:gd name="T30" fmla="*/ 0 w 290"/>
              <a:gd name="T31" fmla="*/ 1540 h 1540"/>
              <a:gd name="T32" fmla="*/ 139 w 290"/>
              <a:gd name="T33" fmla="*/ 1540 h 1540"/>
              <a:gd name="T34" fmla="*/ 279 w 290"/>
              <a:gd name="T35" fmla="*/ 919 h 1540"/>
              <a:gd name="T36" fmla="*/ 288 w 290"/>
              <a:gd name="T37" fmla="*/ 691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540">
                <a:moveTo>
                  <a:pt x="288" y="691"/>
                </a:moveTo>
                <a:cubicBezTo>
                  <a:pt x="285" y="615"/>
                  <a:pt x="278" y="539"/>
                  <a:pt x="263" y="464"/>
                </a:cubicBezTo>
                <a:cubicBezTo>
                  <a:pt x="249" y="389"/>
                  <a:pt x="228" y="315"/>
                  <a:pt x="197" y="243"/>
                </a:cubicBezTo>
                <a:cubicBezTo>
                  <a:pt x="181" y="207"/>
                  <a:pt x="163" y="172"/>
                  <a:pt x="141" y="139"/>
                </a:cubicBezTo>
                <a:cubicBezTo>
                  <a:pt x="120" y="107"/>
                  <a:pt x="96" y="76"/>
                  <a:pt x="67" y="48"/>
                </a:cubicBezTo>
                <a:cubicBezTo>
                  <a:pt x="79" y="41"/>
                  <a:pt x="94" y="38"/>
                  <a:pt x="94" y="38"/>
                </a:cubicBezTo>
                <a:cubicBezTo>
                  <a:pt x="4" y="0"/>
                  <a:pt x="4" y="0"/>
                  <a:pt x="4" y="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3" y="75"/>
                  <a:pt x="51" y="63"/>
                </a:cubicBezTo>
                <a:cubicBezTo>
                  <a:pt x="76" y="90"/>
                  <a:pt x="98" y="120"/>
                  <a:pt x="116" y="150"/>
                </a:cubicBezTo>
                <a:cubicBezTo>
                  <a:pt x="136" y="183"/>
                  <a:pt x="152" y="218"/>
                  <a:pt x="166" y="253"/>
                </a:cubicBezTo>
                <a:cubicBezTo>
                  <a:pt x="193" y="323"/>
                  <a:pt x="211" y="396"/>
                  <a:pt x="222" y="469"/>
                </a:cubicBezTo>
                <a:cubicBezTo>
                  <a:pt x="233" y="543"/>
                  <a:pt x="237" y="617"/>
                  <a:pt x="237" y="691"/>
                </a:cubicBezTo>
                <a:cubicBezTo>
                  <a:pt x="236" y="766"/>
                  <a:pt x="230" y="840"/>
                  <a:pt x="220" y="913"/>
                </a:cubicBezTo>
                <a:cubicBezTo>
                  <a:pt x="198" y="1061"/>
                  <a:pt x="159" y="1206"/>
                  <a:pt x="100" y="1344"/>
                </a:cubicBezTo>
                <a:cubicBezTo>
                  <a:pt x="71" y="1411"/>
                  <a:pt x="38" y="1477"/>
                  <a:pt x="0" y="1540"/>
                </a:cubicBezTo>
                <a:cubicBezTo>
                  <a:pt x="139" y="1540"/>
                  <a:pt x="139" y="1540"/>
                  <a:pt x="139" y="1540"/>
                </a:cubicBezTo>
                <a:cubicBezTo>
                  <a:pt x="223" y="1332"/>
                  <a:pt x="263" y="1070"/>
                  <a:pt x="279" y="919"/>
                </a:cubicBezTo>
                <a:cubicBezTo>
                  <a:pt x="287" y="843"/>
                  <a:pt x="290" y="767"/>
                  <a:pt x="288" y="691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15" name="AutoShape 19">
            <a:extLst>
              <a:ext uri="{FF2B5EF4-FFF2-40B4-BE49-F238E27FC236}">
                <a16:creationId xmlns:a16="http://schemas.microsoft.com/office/drawing/2014/main" id="{D3AE2E46-6E51-41F1-A07B-3788069465D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169455" y="6104887"/>
            <a:ext cx="3821606" cy="507305"/>
          </a:xfrm>
          <a:prstGeom prst="rect">
            <a:avLst/>
          </a:prstGeom>
          <a:solidFill>
            <a:srgbClr val="FFD2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1C796AD-D1FD-4374-B0A3-E025419CC209}"/>
              </a:ext>
            </a:extLst>
          </p:cNvPr>
          <p:cNvSpPr txBox="1">
            <a:spLocks/>
          </p:cNvSpPr>
          <p:nvPr/>
        </p:nvSpPr>
        <p:spPr>
          <a:xfrm>
            <a:off x="7818832" y="394147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96860B9-86DB-466A-AA9F-11FB56329047}"/>
              </a:ext>
            </a:extLst>
          </p:cNvPr>
          <p:cNvSpPr txBox="1">
            <a:spLocks/>
          </p:cNvSpPr>
          <p:nvPr/>
        </p:nvSpPr>
        <p:spPr>
          <a:xfrm>
            <a:off x="7818832" y="425442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86BC6D8-E200-4C96-95C9-E1E313E142EE}"/>
              </a:ext>
            </a:extLst>
          </p:cNvPr>
          <p:cNvSpPr txBox="1">
            <a:spLocks/>
          </p:cNvSpPr>
          <p:nvPr/>
        </p:nvSpPr>
        <p:spPr>
          <a:xfrm>
            <a:off x="7216403" y="292205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F60CD05-F4DC-4AA2-ADBF-F5E3C5B30C12}"/>
              </a:ext>
            </a:extLst>
          </p:cNvPr>
          <p:cNvSpPr txBox="1">
            <a:spLocks/>
          </p:cNvSpPr>
          <p:nvPr/>
        </p:nvSpPr>
        <p:spPr>
          <a:xfrm>
            <a:off x="7216403" y="3235003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69896F-38F8-4D93-A93A-CF7C0BC4F20A}"/>
              </a:ext>
            </a:extLst>
          </p:cNvPr>
          <p:cNvSpPr txBox="1">
            <a:spLocks/>
          </p:cNvSpPr>
          <p:nvPr/>
        </p:nvSpPr>
        <p:spPr>
          <a:xfrm>
            <a:off x="1891905" y="292205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70D43B0-6C74-43D4-A0A1-5A1D537CB985}"/>
              </a:ext>
            </a:extLst>
          </p:cNvPr>
          <p:cNvSpPr txBox="1">
            <a:spLocks/>
          </p:cNvSpPr>
          <p:nvPr/>
        </p:nvSpPr>
        <p:spPr>
          <a:xfrm>
            <a:off x="1891905" y="3235003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A5D572D-75BD-4713-B585-1EB66913CE13}"/>
              </a:ext>
            </a:extLst>
          </p:cNvPr>
          <p:cNvSpPr txBox="1">
            <a:spLocks/>
          </p:cNvSpPr>
          <p:nvPr/>
        </p:nvSpPr>
        <p:spPr>
          <a:xfrm>
            <a:off x="1289476" y="394147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681F352-954E-4420-8E22-B8A0BDF1E705}"/>
              </a:ext>
            </a:extLst>
          </p:cNvPr>
          <p:cNvSpPr txBox="1">
            <a:spLocks/>
          </p:cNvSpPr>
          <p:nvPr/>
        </p:nvSpPr>
        <p:spPr>
          <a:xfrm>
            <a:off x="1289476" y="425442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02225D2-A431-43CB-8DD9-8AEFCFE7A65D}"/>
              </a:ext>
            </a:extLst>
          </p:cNvPr>
          <p:cNvSpPr txBox="1">
            <a:spLocks/>
          </p:cNvSpPr>
          <p:nvPr/>
        </p:nvSpPr>
        <p:spPr>
          <a:xfrm>
            <a:off x="4542270" y="157902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ADDCD3-710F-43AD-86ED-CAA58BCED1B4}"/>
              </a:ext>
            </a:extLst>
          </p:cNvPr>
          <p:cNvSpPr txBox="1">
            <a:spLocks/>
          </p:cNvSpPr>
          <p:nvPr/>
        </p:nvSpPr>
        <p:spPr>
          <a:xfrm>
            <a:off x="4542270" y="1891972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83A1AD2-7D98-477C-80D8-257E52F3270A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</a:p>
        </p:txBody>
      </p:sp>
    </p:spTree>
    <p:extLst>
      <p:ext uri="{BB962C8B-B14F-4D97-AF65-F5344CB8AC3E}">
        <p14:creationId xmlns:p14="http://schemas.microsoft.com/office/powerpoint/2010/main" val="100022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9B02B02C-1D52-4FF6-9667-99730D945B90}"/>
              </a:ext>
            </a:extLst>
          </p:cNvPr>
          <p:cNvSpPr/>
          <p:nvPr/>
        </p:nvSpPr>
        <p:spPr>
          <a:xfrm>
            <a:off x="-9807" y="4169735"/>
            <a:ext cx="8111588" cy="2718198"/>
          </a:xfrm>
          <a:prstGeom prst="rtTriangl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AB2CBCC6-671F-4D2D-A65E-9FC8686EDC72}"/>
              </a:ext>
            </a:extLst>
          </p:cNvPr>
          <p:cNvSpPr/>
          <p:nvPr/>
        </p:nvSpPr>
        <p:spPr>
          <a:xfrm flipH="1" flipV="1">
            <a:off x="3293804" y="-2"/>
            <a:ext cx="8898191" cy="5433548"/>
          </a:xfrm>
          <a:prstGeom prst="rtTriangl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000A5CC-B3C6-45F5-9669-6EC3927A9A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 flipH="1" flipV="1">
            <a:off x="223074" y="-228602"/>
            <a:ext cx="6869050" cy="731520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5E797FD-77CC-4225-9D9F-812C52536C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>
            <a:off x="5099872" y="-228602"/>
            <a:ext cx="6869050" cy="731520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4129C7B-A0B7-416F-9F1A-E98E757A81E0}"/>
              </a:ext>
            </a:extLst>
          </p:cNvPr>
          <p:cNvSpPr/>
          <p:nvPr/>
        </p:nvSpPr>
        <p:spPr>
          <a:xfrm>
            <a:off x="2566219" y="1473267"/>
            <a:ext cx="7059562" cy="3911464"/>
          </a:xfrm>
          <a:prstGeom prst="rect">
            <a:avLst/>
          </a:prstGeom>
          <a:solidFill>
            <a:srgbClr val="FFD200"/>
          </a:solidFill>
          <a:ln w="152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6B2F214-0880-465D-A8C9-D4C19BCB09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65599" y="624270"/>
            <a:ext cx="2660802" cy="273336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6283BDD-EB3D-44D2-B28F-1AFC1EFDA4F5}"/>
              </a:ext>
            </a:extLst>
          </p:cNvPr>
          <p:cNvSpPr txBox="1">
            <a:spLocks/>
          </p:cNvSpPr>
          <p:nvPr/>
        </p:nvSpPr>
        <p:spPr>
          <a:xfrm>
            <a:off x="3728484" y="3044356"/>
            <a:ext cx="4735032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ctr" eaLnBrk="0"/>
            <a:r>
              <a:rPr lang="zh-CN" altLang="en-US" sz="6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</a:t>
            </a:r>
            <a:r>
              <a:rPr lang="zh-CN" altLang="en-US" sz="6000" cap="none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篇</a:t>
            </a:r>
            <a:endParaRPr lang="zh-CN" altLang="en-US" sz="6000" spc="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65AACDD-246A-4D5F-9CA1-80663FEE36F8}"/>
              </a:ext>
            </a:extLst>
          </p:cNvPr>
          <p:cNvSpPr/>
          <p:nvPr/>
        </p:nvSpPr>
        <p:spPr>
          <a:xfrm>
            <a:off x="3792993" y="4032754"/>
            <a:ext cx="460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</a:p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21CE6C-118D-4F1B-A82B-0F03472C88A1}"/>
              </a:ext>
            </a:extLst>
          </p:cNvPr>
          <p:cNvSpPr txBox="1"/>
          <p:nvPr/>
        </p:nvSpPr>
        <p:spPr>
          <a:xfrm>
            <a:off x="4157559" y="624887"/>
            <a:ext cx="35229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4</a:t>
            </a:r>
            <a:endParaRPr lang="zh-CN" altLang="en-US" sz="15000" b="1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8F359B1-40CA-4AB7-BF66-06890599358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0" r="71736" b="74211"/>
          <a:stretch/>
        </p:blipFill>
        <p:spPr>
          <a:xfrm>
            <a:off x="2637483" y="1424454"/>
            <a:ext cx="2479153" cy="23487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126E900-CFCA-406B-A404-A619D8E0F4B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35" r="76561" b="5140"/>
          <a:stretch/>
        </p:blipFill>
        <p:spPr>
          <a:xfrm flipH="1" flipV="1">
            <a:off x="9327271" y="43288"/>
            <a:ext cx="2840426" cy="321186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D4BB4C3-B905-4316-B174-F5252144AC1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0" t="85773" r="-1001" b="7933"/>
          <a:stretch/>
        </p:blipFill>
        <p:spPr>
          <a:xfrm>
            <a:off x="6664140" y="4752550"/>
            <a:ext cx="2932141" cy="55640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A4AF2E7-7E42-4061-A0D9-4BE81596C0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18" b="62429"/>
          <a:stretch/>
        </p:blipFill>
        <p:spPr>
          <a:xfrm>
            <a:off x="7596597" y="1473267"/>
            <a:ext cx="1944406" cy="274477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9C8B006-D2A0-4DF4-BE4C-6414B24DB0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1" t="31256" b="20343"/>
          <a:stretch/>
        </p:blipFill>
        <p:spPr>
          <a:xfrm flipH="1">
            <a:off x="-573" y="2467896"/>
            <a:ext cx="787149" cy="44448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88F8155-2AC1-418C-BE68-C2F9ABA86D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1" t="31256" b="20343"/>
          <a:stretch/>
        </p:blipFill>
        <p:spPr>
          <a:xfrm>
            <a:off x="11416995" y="0"/>
            <a:ext cx="787149" cy="44448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A8916E0-C45F-4183-90E4-772D64BE72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1" t="31256" b="20343"/>
          <a:stretch/>
        </p:blipFill>
        <p:spPr>
          <a:xfrm rot="5400000">
            <a:off x="4446672" y="2697300"/>
            <a:ext cx="787149" cy="444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1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 advClick="0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直角三角形 32">
            <a:extLst>
              <a:ext uri="{FF2B5EF4-FFF2-40B4-BE49-F238E27FC236}">
                <a16:creationId xmlns:a16="http://schemas.microsoft.com/office/drawing/2014/main" id="{79EFCBC9-7C3B-4AB3-A1CC-874D796DDE1B}"/>
              </a:ext>
            </a:extLst>
          </p:cNvPr>
          <p:cNvSpPr/>
          <p:nvPr/>
        </p:nvSpPr>
        <p:spPr>
          <a:xfrm flipV="1">
            <a:off x="-20321" y="-10635"/>
            <a:ext cx="7335522" cy="4082009"/>
          </a:xfrm>
          <a:prstGeom prst="rtTriangl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DCFB91FD-3C83-42B0-BCE5-C5FF35398D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8918937" y="-1833733"/>
            <a:ext cx="1512138" cy="445822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539F3E6-8639-4720-9DB6-6131D1A3A3AC}"/>
              </a:ext>
            </a:extLst>
          </p:cNvPr>
          <p:cNvSpPr/>
          <p:nvPr/>
        </p:nvSpPr>
        <p:spPr>
          <a:xfrm>
            <a:off x="1534632" y="1060597"/>
            <a:ext cx="9122736" cy="4736805"/>
          </a:xfrm>
          <a:prstGeom prst="rect">
            <a:avLst/>
          </a:prstGeom>
          <a:solidFill>
            <a:srgbClr val="FFD200"/>
          </a:solidFill>
          <a:ln w="1905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6394B73-3C22-457C-8B7C-50FF3C8521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964895" y="1802782"/>
            <a:ext cx="2383821" cy="359267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3619753-A854-4FCA-9160-6A5429A81601}"/>
              </a:ext>
            </a:extLst>
          </p:cNvPr>
          <p:cNvGrpSpPr/>
          <p:nvPr/>
        </p:nvGrpSpPr>
        <p:grpSpPr>
          <a:xfrm>
            <a:off x="4597753" y="1517972"/>
            <a:ext cx="4926865" cy="779321"/>
            <a:chOff x="3130709" y="1376565"/>
            <a:chExt cx="4926865" cy="77932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1F49C31-815D-49FC-B8A1-1048D2F3FDD8}"/>
                </a:ext>
              </a:extLst>
            </p:cNvPr>
            <p:cNvSpPr txBox="1">
              <a:spLocks/>
            </p:cNvSpPr>
            <p:nvPr/>
          </p:nvSpPr>
          <p:spPr>
            <a:xfrm>
              <a:off x="3821111" y="1376565"/>
              <a:ext cx="2338880" cy="63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3500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出游篇</a:t>
              </a:r>
              <a:endPara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BD79373-CDE5-4131-9BC4-308E021E6FA6}"/>
                </a:ext>
              </a:extLst>
            </p:cNvPr>
            <p:cNvSpPr/>
            <p:nvPr/>
          </p:nvSpPr>
          <p:spPr>
            <a:xfrm>
              <a:off x="3776814" y="1848109"/>
              <a:ext cx="42807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Please enter the title Please enter the title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71B9C8F-96EA-4ED1-9FA5-60F2A8FFA28E}"/>
                </a:ext>
              </a:extLst>
            </p:cNvPr>
            <p:cNvSpPr/>
            <p:nvPr/>
          </p:nvSpPr>
          <p:spPr>
            <a:xfrm>
              <a:off x="3130709" y="1457498"/>
              <a:ext cx="546166" cy="546166"/>
            </a:xfrm>
            <a:prstGeom prst="ellipse">
              <a:avLst/>
            </a:prstGeom>
            <a:solidFill>
              <a:srgbClr val="FFAE00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1</a:t>
              </a:r>
              <a:endParaRPr lang="zh-CN" altLang="en-US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BF02D90-3DA8-4D47-BB47-ECF03E313DA9}"/>
              </a:ext>
            </a:extLst>
          </p:cNvPr>
          <p:cNvGrpSpPr/>
          <p:nvPr/>
        </p:nvGrpSpPr>
        <p:grpSpPr>
          <a:xfrm>
            <a:off x="4597753" y="2489195"/>
            <a:ext cx="4926864" cy="780602"/>
            <a:chOff x="3130709" y="2347788"/>
            <a:chExt cx="4926864" cy="78060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7EF853F-16AB-483C-8376-8E6DB5639F97}"/>
                </a:ext>
              </a:extLst>
            </p:cNvPr>
            <p:cNvSpPr txBox="1">
              <a:spLocks/>
            </p:cNvSpPr>
            <p:nvPr/>
          </p:nvSpPr>
          <p:spPr>
            <a:xfrm>
              <a:off x="3821110" y="2347788"/>
              <a:ext cx="2338881" cy="63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3500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学习篇</a:t>
              </a:r>
              <a:endPara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BF4C64B-1B85-415F-8041-AB86C69D17CF}"/>
                </a:ext>
              </a:extLst>
            </p:cNvPr>
            <p:cNvSpPr/>
            <p:nvPr/>
          </p:nvSpPr>
          <p:spPr>
            <a:xfrm>
              <a:off x="3776813" y="2820613"/>
              <a:ext cx="42807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Please enter the title Please enter the title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E00FCD3-C297-40DF-9E94-9DC3ED9755EF}"/>
                </a:ext>
              </a:extLst>
            </p:cNvPr>
            <p:cNvSpPr/>
            <p:nvPr/>
          </p:nvSpPr>
          <p:spPr>
            <a:xfrm>
              <a:off x="3130709" y="2430002"/>
              <a:ext cx="546166" cy="546166"/>
            </a:xfrm>
            <a:prstGeom prst="ellipse">
              <a:avLst/>
            </a:prstGeom>
            <a:solidFill>
              <a:srgbClr val="FFAE00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2</a:t>
              </a:r>
              <a:endParaRPr lang="zh-CN" altLang="en-US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8E9B805-BE02-4E2E-B6AE-4BB565A4AB90}"/>
              </a:ext>
            </a:extLst>
          </p:cNvPr>
          <p:cNvGrpSpPr/>
          <p:nvPr/>
        </p:nvGrpSpPr>
        <p:grpSpPr>
          <a:xfrm>
            <a:off x="4597753" y="3455980"/>
            <a:ext cx="4971160" cy="781883"/>
            <a:chOff x="3130709" y="3314573"/>
            <a:chExt cx="4971160" cy="78188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D57C6DB-33E6-4E72-B793-2B8071C4AA74}"/>
                </a:ext>
              </a:extLst>
            </p:cNvPr>
            <p:cNvSpPr txBox="1">
              <a:spLocks/>
            </p:cNvSpPr>
            <p:nvPr/>
          </p:nvSpPr>
          <p:spPr>
            <a:xfrm>
              <a:off x="3821109" y="3314573"/>
              <a:ext cx="2423394" cy="63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3500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生活篇</a:t>
              </a:r>
              <a:endPara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3084F7C-A667-4C38-8B6A-7E7101096A75}"/>
                </a:ext>
              </a:extLst>
            </p:cNvPr>
            <p:cNvSpPr/>
            <p:nvPr/>
          </p:nvSpPr>
          <p:spPr>
            <a:xfrm>
              <a:off x="3821109" y="3788679"/>
              <a:ext cx="42807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Please enter the title Please enter the title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572F13A-1DFB-4662-A86A-A7880298EB9F}"/>
                </a:ext>
              </a:extLst>
            </p:cNvPr>
            <p:cNvSpPr/>
            <p:nvPr/>
          </p:nvSpPr>
          <p:spPr>
            <a:xfrm>
              <a:off x="3130709" y="3398068"/>
              <a:ext cx="546166" cy="546166"/>
            </a:xfrm>
            <a:prstGeom prst="ellipse">
              <a:avLst/>
            </a:prstGeom>
            <a:solidFill>
              <a:srgbClr val="FFAE00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3</a:t>
              </a:r>
              <a:endParaRPr lang="zh-CN" altLang="en-US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AC3AE00-7842-47B6-8272-A298365EFF98}"/>
              </a:ext>
            </a:extLst>
          </p:cNvPr>
          <p:cNvGrpSpPr/>
          <p:nvPr/>
        </p:nvGrpSpPr>
        <p:grpSpPr>
          <a:xfrm>
            <a:off x="4597753" y="4399180"/>
            <a:ext cx="4971160" cy="779310"/>
            <a:chOff x="3130709" y="4257773"/>
            <a:chExt cx="4971160" cy="77931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B3CD12F-7612-4A08-BC84-6180C03264F7}"/>
                </a:ext>
              </a:extLst>
            </p:cNvPr>
            <p:cNvSpPr txBox="1">
              <a:spLocks/>
            </p:cNvSpPr>
            <p:nvPr/>
          </p:nvSpPr>
          <p:spPr>
            <a:xfrm>
              <a:off x="3821109" y="4257773"/>
              <a:ext cx="2423394" cy="63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3500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总结篇</a:t>
              </a:r>
              <a:endPara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17C1D2E-D10E-40AF-BA6A-BE44A33D6CF4}"/>
                </a:ext>
              </a:extLst>
            </p:cNvPr>
            <p:cNvSpPr/>
            <p:nvPr/>
          </p:nvSpPr>
          <p:spPr>
            <a:xfrm>
              <a:off x="3821109" y="4729306"/>
              <a:ext cx="42807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Please enter the title Please enter the title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6677E7A-3C44-4769-A3D7-093BDFD1D39E}"/>
                </a:ext>
              </a:extLst>
            </p:cNvPr>
            <p:cNvSpPr/>
            <p:nvPr/>
          </p:nvSpPr>
          <p:spPr>
            <a:xfrm>
              <a:off x="3130709" y="4342549"/>
              <a:ext cx="546166" cy="546166"/>
            </a:xfrm>
            <a:prstGeom prst="ellipse">
              <a:avLst/>
            </a:prstGeom>
            <a:solidFill>
              <a:srgbClr val="FFAE00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4</a:t>
              </a:r>
              <a:endParaRPr lang="zh-CN" altLang="en-US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A32171E7-6EC8-41BE-9D4C-42BCC4962F9E}"/>
              </a:ext>
            </a:extLst>
          </p:cNvPr>
          <p:cNvSpPr txBox="1"/>
          <p:nvPr/>
        </p:nvSpPr>
        <p:spPr>
          <a:xfrm>
            <a:off x="2361772" y="2297293"/>
            <a:ext cx="13797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目 </a:t>
            </a:r>
            <a:endParaRPr lang="en-US" altLang="zh-CN" sz="70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zh-CN" altLang="en-US" sz="7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录</a:t>
            </a:r>
            <a:endParaRPr lang="en-US" altLang="zh-CN" sz="70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8758E4B9-647E-491C-BCF4-F0DDEC24324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 flipH="1" flipV="1">
            <a:off x="223074" y="-228602"/>
            <a:ext cx="6869050" cy="731520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C2C21C8-8881-4D49-9B7B-1D3147958BF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>
            <a:off x="5099872" y="-228602"/>
            <a:ext cx="6869050" cy="731520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178AA986-BCB1-4C91-BAF9-C751FAF5FB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55096" y="3786698"/>
            <a:ext cx="3302617" cy="3392688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516719A1-46EC-4C65-8A6B-2401BD78F15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0" r="71736" b="74211"/>
          <a:stretch/>
        </p:blipFill>
        <p:spPr>
          <a:xfrm>
            <a:off x="9497947" y="4159275"/>
            <a:ext cx="2479153" cy="234872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435E80FE-2D92-413D-AB1D-C52D79839A9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35" r="76561" b="5140"/>
          <a:stretch/>
        </p:blipFill>
        <p:spPr>
          <a:xfrm flipH="1" flipV="1">
            <a:off x="76009" y="15241"/>
            <a:ext cx="2135391" cy="2414631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19A0E031-96AD-437E-93C1-42C9B2BC08B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0" t="85773" r="-1001" b="7933"/>
          <a:stretch/>
        </p:blipFill>
        <p:spPr>
          <a:xfrm rot="16200000" flipH="1">
            <a:off x="8718413" y="2234654"/>
            <a:ext cx="2932141" cy="556406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96D625A5-C695-472E-9C48-A1D74430A6F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9" r="83116" b="38096"/>
          <a:stretch/>
        </p:blipFill>
        <p:spPr>
          <a:xfrm rot="16200000" flipV="1">
            <a:off x="4462579" y="-666755"/>
            <a:ext cx="1051727" cy="2215118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4BEC8012-B552-4306-9873-D20CFE4CC08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18" b="62429"/>
          <a:stretch/>
        </p:blipFill>
        <p:spPr>
          <a:xfrm>
            <a:off x="2667378" y="1041093"/>
            <a:ext cx="1841861" cy="260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60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形状 1">
            <a:extLst>
              <a:ext uri="{FF2B5EF4-FFF2-40B4-BE49-F238E27FC236}">
                <a16:creationId xmlns:a16="http://schemas.microsoft.com/office/drawing/2014/main" id="{60FE0B66-BE27-45C1-ACC9-B0E8AF778650}"/>
              </a:ext>
            </a:extLst>
          </p:cNvPr>
          <p:cNvSpPr>
            <a:spLocks/>
          </p:cNvSpPr>
          <p:nvPr/>
        </p:nvSpPr>
        <p:spPr>
          <a:xfrm>
            <a:off x="699135" y="2493010"/>
            <a:ext cx="3422650" cy="1991360"/>
          </a:xfrm>
          <a:prstGeom prst="rect">
            <a:avLst/>
          </a:prstGeom>
          <a:blipFill rotWithShape="1">
            <a:blip r:embed="rId4"/>
            <a:srcRect/>
            <a:stretch>
              <a:fillRect/>
            </a:stretch>
          </a:blipFill>
          <a:ln w="3175" cap="flat" cmpd="sng">
            <a:solidFill>
              <a:schemeClr val="bg1">
                <a:lumMod val="75000"/>
                <a:alpha val="10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思源黑体 Normal" panose="020B0400000000000000" pitchFamily="34" charset="-122"/>
              <a:ea typeface="맑은 고딕" charset="0"/>
            </a:endParaRPr>
          </a:p>
        </p:txBody>
      </p:sp>
      <p:sp>
        <p:nvSpPr>
          <p:cNvPr id="30" name="形状 2">
            <a:extLst>
              <a:ext uri="{FF2B5EF4-FFF2-40B4-BE49-F238E27FC236}">
                <a16:creationId xmlns:a16="http://schemas.microsoft.com/office/drawing/2014/main" id="{E20D657B-2F5C-4226-917D-80650BE156B0}"/>
              </a:ext>
            </a:extLst>
          </p:cNvPr>
          <p:cNvSpPr>
            <a:spLocks/>
          </p:cNvSpPr>
          <p:nvPr/>
        </p:nvSpPr>
        <p:spPr>
          <a:xfrm>
            <a:off x="723900" y="4659930"/>
            <a:ext cx="235585" cy="1039495"/>
          </a:xfrm>
          <a:custGeom>
            <a:avLst/>
            <a:gdLst>
              <a:gd name="TX0" fmla="*/ 0 w 189"/>
              <a:gd name="TY0" fmla="*/ 0 h 956"/>
              <a:gd name="TX1" fmla="*/ 179 w 189"/>
              <a:gd name="TY1" fmla="*/ 0 h 956"/>
              <a:gd name="TX2" fmla="*/ 185 w 189"/>
              <a:gd name="TY2" fmla="*/ 2 h 956"/>
              <a:gd name="TX3" fmla="*/ 186 w 189"/>
              <a:gd name="TY3" fmla="*/ 7 h 956"/>
              <a:gd name="TX4" fmla="*/ 185 w 189"/>
              <a:gd name="TY4" fmla="*/ 13 h 956"/>
              <a:gd name="TX5" fmla="*/ 179 w 189"/>
              <a:gd name="TY5" fmla="*/ 15 h 956"/>
              <a:gd name="TX6" fmla="*/ 114 w 189"/>
              <a:gd name="TY6" fmla="*/ 15 h 956"/>
              <a:gd name="TX7" fmla="*/ 114 w 189"/>
              <a:gd name="TY7" fmla="*/ 935 h 956"/>
              <a:gd name="TX8" fmla="*/ 179 w 189"/>
              <a:gd name="TY8" fmla="*/ 935 h 956"/>
              <a:gd name="TX9" fmla="*/ 183 w 189"/>
              <a:gd name="TY9" fmla="*/ 936 h 956"/>
              <a:gd name="TX10" fmla="*/ 185 w 189"/>
              <a:gd name="TY10" fmla="*/ 943 h 956"/>
              <a:gd name="TX11" fmla="*/ 179 w 189"/>
              <a:gd name="TY11" fmla="*/ 953 h 956"/>
              <a:gd name="TX12" fmla="*/ 0 w 189"/>
              <a:gd name="TY12" fmla="*/ 953 h 956"/>
              <a:gd name="TX13" fmla="*/ 0 w 189"/>
              <a:gd name="TY13" fmla="*/ 0 h 956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</a:cxnLst>
            <a:rect l="l" t="t" r="r" b="b"/>
            <a:pathLst>
              <a:path w="189" h="956">
                <a:moveTo>
                  <a:pt x="0" y="0"/>
                </a:moveTo>
                <a:cubicBezTo>
                  <a:pt x="179" y="0"/>
                  <a:pt x="179" y="0"/>
                  <a:pt x="179" y="0"/>
                </a:cubicBezTo>
                <a:cubicBezTo>
                  <a:pt x="182" y="0"/>
                  <a:pt x="183" y="1"/>
                  <a:pt x="185" y="2"/>
                </a:cubicBezTo>
                <a:cubicBezTo>
                  <a:pt x="186" y="3"/>
                  <a:pt x="186" y="5"/>
                  <a:pt x="186" y="7"/>
                </a:cubicBezTo>
                <a:cubicBezTo>
                  <a:pt x="186" y="10"/>
                  <a:pt x="186" y="12"/>
                  <a:pt x="185" y="13"/>
                </a:cubicBezTo>
                <a:cubicBezTo>
                  <a:pt x="183" y="15"/>
                  <a:pt x="182" y="15"/>
                  <a:pt x="179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935"/>
                  <a:pt x="114" y="935"/>
                  <a:pt x="114" y="935"/>
                </a:cubicBezTo>
                <a:cubicBezTo>
                  <a:pt x="179" y="935"/>
                  <a:pt x="179" y="935"/>
                  <a:pt x="179" y="935"/>
                </a:cubicBezTo>
                <a:cubicBezTo>
                  <a:pt x="183" y="936"/>
                  <a:pt x="183" y="936"/>
                  <a:pt x="183" y="936"/>
                </a:cubicBezTo>
                <a:cubicBezTo>
                  <a:pt x="184" y="938"/>
                  <a:pt x="185" y="940"/>
                  <a:pt x="185" y="943"/>
                </a:cubicBezTo>
                <a:cubicBezTo>
                  <a:pt x="185" y="947"/>
                  <a:pt x="183" y="950"/>
                  <a:pt x="179" y="953"/>
                </a:cubicBezTo>
                <a:cubicBezTo>
                  <a:pt x="0" y="953"/>
                  <a:pt x="0" y="953"/>
                  <a:pt x="0" y="95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200"/>
          </a:solidFill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맑은 고딕" charset="0"/>
            </a:endParaRPr>
          </a:p>
        </p:txBody>
      </p:sp>
      <p:sp>
        <p:nvSpPr>
          <p:cNvPr id="31" name="形状 3">
            <a:extLst>
              <a:ext uri="{FF2B5EF4-FFF2-40B4-BE49-F238E27FC236}">
                <a16:creationId xmlns:a16="http://schemas.microsoft.com/office/drawing/2014/main" id="{AC3A706C-3657-487C-A31C-09C799140278}"/>
              </a:ext>
            </a:extLst>
          </p:cNvPr>
          <p:cNvSpPr>
            <a:spLocks/>
          </p:cNvSpPr>
          <p:nvPr/>
        </p:nvSpPr>
        <p:spPr>
          <a:xfrm>
            <a:off x="3855720" y="4659930"/>
            <a:ext cx="240030" cy="1039495"/>
          </a:xfrm>
          <a:custGeom>
            <a:avLst/>
            <a:gdLst>
              <a:gd name="TX0" fmla="*/ 77 w 193"/>
              <a:gd name="TY0" fmla="*/ 15 h 956"/>
              <a:gd name="TX1" fmla="*/ 8 w 193"/>
              <a:gd name="TY1" fmla="*/ 15 h 956"/>
              <a:gd name="TX2" fmla="*/ 4 w 193"/>
              <a:gd name="TY2" fmla="*/ 8 h 956"/>
              <a:gd name="TX3" fmla="*/ 8 w 193"/>
              <a:gd name="TY3" fmla="*/ 0 h 956"/>
              <a:gd name="TX4" fmla="*/ 190 w 193"/>
              <a:gd name="TY4" fmla="*/ 0 h 956"/>
              <a:gd name="TX5" fmla="*/ 190 w 193"/>
              <a:gd name="TY5" fmla="*/ 953 h 956"/>
              <a:gd name="TX6" fmla="*/ 8 w 193"/>
              <a:gd name="TY6" fmla="*/ 953 h 956"/>
              <a:gd name="TX7" fmla="*/ 2 w 193"/>
              <a:gd name="TY7" fmla="*/ 950 h 956"/>
              <a:gd name="TX8" fmla="*/ 0 w 193"/>
              <a:gd name="TY8" fmla="*/ 944 h 956"/>
              <a:gd name="TX9" fmla="*/ 2 w 193"/>
              <a:gd name="TY9" fmla="*/ 937 h 956"/>
              <a:gd name="TX10" fmla="*/ 8 w 193"/>
              <a:gd name="TY10" fmla="*/ 935 h 956"/>
              <a:gd name="TX11" fmla="*/ 77 w 193"/>
              <a:gd name="TY11" fmla="*/ 935 h 956"/>
              <a:gd name="TX12" fmla="*/ 77 w 193"/>
              <a:gd name="TY12" fmla="*/ 15 h 956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</a:cxnLst>
            <a:rect l="l" t="t" r="r" b="b"/>
            <a:pathLst>
              <a:path w="193" h="956">
                <a:moveTo>
                  <a:pt x="77" y="15"/>
                </a:moveTo>
                <a:cubicBezTo>
                  <a:pt x="8" y="15"/>
                  <a:pt x="8" y="15"/>
                  <a:pt x="8" y="15"/>
                </a:cubicBezTo>
                <a:cubicBezTo>
                  <a:pt x="6" y="13"/>
                  <a:pt x="4" y="10"/>
                  <a:pt x="4" y="8"/>
                </a:cubicBezTo>
                <a:cubicBezTo>
                  <a:pt x="4" y="5"/>
                  <a:pt x="6" y="2"/>
                  <a:pt x="8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953"/>
                  <a:pt x="190" y="953"/>
                  <a:pt x="190" y="953"/>
                </a:cubicBezTo>
                <a:cubicBezTo>
                  <a:pt x="8" y="953"/>
                  <a:pt x="8" y="953"/>
                  <a:pt x="8" y="953"/>
                </a:cubicBezTo>
                <a:cubicBezTo>
                  <a:pt x="6" y="953"/>
                  <a:pt x="4" y="952"/>
                  <a:pt x="2" y="950"/>
                </a:cubicBezTo>
                <a:cubicBezTo>
                  <a:pt x="1" y="949"/>
                  <a:pt x="0" y="947"/>
                  <a:pt x="0" y="944"/>
                </a:cubicBezTo>
                <a:cubicBezTo>
                  <a:pt x="0" y="941"/>
                  <a:pt x="1" y="939"/>
                  <a:pt x="2" y="937"/>
                </a:cubicBezTo>
                <a:cubicBezTo>
                  <a:pt x="4" y="935"/>
                  <a:pt x="6" y="935"/>
                  <a:pt x="8" y="935"/>
                </a:cubicBezTo>
                <a:cubicBezTo>
                  <a:pt x="77" y="935"/>
                  <a:pt x="77" y="935"/>
                  <a:pt x="77" y="935"/>
                </a:cubicBezTo>
                <a:lnTo>
                  <a:pt x="77" y="15"/>
                </a:lnTo>
                <a:close/>
              </a:path>
            </a:pathLst>
          </a:custGeom>
          <a:solidFill>
            <a:srgbClr val="FFD200"/>
          </a:solidFill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맑은 고딕" charset="0"/>
            </a:endParaRPr>
          </a:p>
        </p:txBody>
      </p:sp>
      <p:sp>
        <p:nvSpPr>
          <p:cNvPr id="32" name="形状 4">
            <a:extLst>
              <a:ext uri="{FF2B5EF4-FFF2-40B4-BE49-F238E27FC236}">
                <a16:creationId xmlns:a16="http://schemas.microsoft.com/office/drawing/2014/main" id="{7743458B-A98E-4A01-AD1A-BEA3F4131EA1}"/>
              </a:ext>
            </a:extLst>
          </p:cNvPr>
          <p:cNvSpPr>
            <a:spLocks/>
          </p:cNvSpPr>
          <p:nvPr/>
        </p:nvSpPr>
        <p:spPr>
          <a:xfrm>
            <a:off x="698500" y="1800860"/>
            <a:ext cx="3422015" cy="556895"/>
          </a:xfrm>
          <a:prstGeom prst="rect">
            <a:avLst/>
          </a:prstGeom>
          <a:solidFill>
            <a:srgbClr val="FFD2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思源黑体 Normal" panose="020B0400000000000000" pitchFamily="34" charset="-122"/>
              <a:ea typeface="맑은 고딕" charset="0"/>
            </a:endParaRPr>
          </a:p>
        </p:txBody>
      </p:sp>
      <p:sp>
        <p:nvSpPr>
          <p:cNvPr id="33" name="形状 5">
            <a:extLst>
              <a:ext uri="{FF2B5EF4-FFF2-40B4-BE49-F238E27FC236}">
                <a16:creationId xmlns:a16="http://schemas.microsoft.com/office/drawing/2014/main" id="{154709EE-1EA4-410C-9032-9DF51BE39A8C}"/>
              </a:ext>
            </a:extLst>
          </p:cNvPr>
          <p:cNvSpPr>
            <a:spLocks/>
          </p:cNvSpPr>
          <p:nvPr/>
        </p:nvSpPr>
        <p:spPr>
          <a:xfrm>
            <a:off x="4387850" y="2493010"/>
            <a:ext cx="3422650" cy="1991360"/>
          </a:xfrm>
          <a:prstGeom prst="rect">
            <a:avLst/>
          </a:prstGeom>
          <a:blipFill rotWithShape="1">
            <a:blip r:embed="rId4"/>
            <a:srcRect/>
            <a:stretch>
              <a:fillRect/>
            </a:stretch>
          </a:blipFill>
          <a:ln w="3175" cap="flat" cmpd="sng">
            <a:solidFill>
              <a:schemeClr val="bg1">
                <a:lumMod val="75000"/>
                <a:alpha val="10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思源黑体 Normal" panose="020B0400000000000000" pitchFamily="34" charset="-122"/>
              <a:ea typeface="맑은 고딕" charset="0"/>
            </a:endParaRPr>
          </a:p>
        </p:txBody>
      </p:sp>
      <p:sp>
        <p:nvSpPr>
          <p:cNvPr id="34" name="形状 6">
            <a:extLst>
              <a:ext uri="{FF2B5EF4-FFF2-40B4-BE49-F238E27FC236}">
                <a16:creationId xmlns:a16="http://schemas.microsoft.com/office/drawing/2014/main" id="{D8BDA6F1-ECB1-4C9F-B75A-DC537937F557}"/>
              </a:ext>
            </a:extLst>
          </p:cNvPr>
          <p:cNvSpPr>
            <a:spLocks/>
          </p:cNvSpPr>
          <p:nvPr/>
        </p:nvSpPr>
        <p:spPr>
          <a:xfrm>
            <a:off x="4389755" y="4659930"/>
            <a:ext cx="235585" cy="1039495"/>
          </a:xfrm>
          <a:custGeom>
            <a:avLst/>
            <a:gdLst>
              <a:gd name="TX0" fmla="*/ 0 w 189"/>
              <a:gd name="TY0" fmla="*/ 0 h 956"/>
              <a:gd name="TX1" fmla="*/ 179 w 189"/>
              <a:gd name="TY1" fmla="*/ 0 h 956"/>
              <a:gd name="TX2" fmla="*/ 185 w 189"/>
              <a:gd name="TY2" fmla="*/ 2 h 956"/>
              <a:gd name="TX3" fmla="*/ 186 w 189"/>
              <a:gd name="TY3" fmla="*/ 7 h 956"/>
              <a:gd name="TX4" fmla="*/ 185 w 189"/>
              <a:gd name="TY4" fmla="*/ 13 h 956"/>
              <a:gd name="TX5" fmla="*/ 179 w 189"/>
              <a:gd name="TY5" fmla="*/ 15 h 956"/>
              <a:gd name="TX6" fmla="*/ 114 w 189"/>
              <a:gd name="TY6" fmla="*/ 15 h 956"/>
              <a:gd name="TX7" fmla="*/ 114 w 189"/>
              <a:gd name="TY7" fmla="*/ 935 h 956"/>
              <a:gd name="TX8" fmla="*/ 179 w 189"/>
              <a:gd name="TY8" fmla="*/ 935 h 956"/>
              <a:gd name="TX9" fmla="*/ 183 w 189"/>
              <a:gd name="TY9" fmla="*/ 936 h 956"/>
              <a:gd name="TX10" fmla="*/ 185 w 189"/>
              <a:gd name="TY10" fmla="*/ 943 h 956"/>
              <a:gd name="TX11" fmla="*/ 179 w 189"/>
              <a:gd name="TY11" fmla="*/ 953 h 956"/>
              <a:gd name="TX12" fmla="*/ 0 w 189"/>
              <a:gd name="TY12" fmla="*/ 953 h 956"/>
              <a:gd name="TX13" fmla="*/ 0 w 189"/>
              <a:gd name="TY13" fmla="*/ 0 h 956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</a:cxnLst>
            <a:rect l="l" t="t" r="r" b="b"/>
            <a:pathLst>
              <a:path w="189" h="956">
                <a:moveTo>
                  <a:pt x="0" y="0"/>
                </a:moveTo>
                <a:cubicBezTo>
                  <a:pt x="179" y="0"/>
                  <a:pt x="179" y="0"/>
                  <a:pt x="179" y="0"/>
                </a:cubicBezTo>
                <a:cubicBezTo>
                  <a:pt x="182" y="0"/>
                  <a:pt x="183" y="1"/>
                  <a:pt x="185" y="2"/>
                </a:cubicBezTo>
                <a:cubicBezTo>
                  <a:pt x="186" y="3"/>
                  <a:pt x="186" y="5"/>
                  <a:pt x="186" y="7"/>
                </a:cubicBezTo>
                <a:cubicBezTo>
                  <a:pt x="186" y="10"/>
                  <a:pt x="186" y="12"/>
                  <a:pt x="185" y="13"/>
                </a:cubicBezTo>
                <a:cubicBezTo>
                  <a:pt x="183" y="15"/>
                  <a:pt x="182" y="15"/>
                  <a:pt x="179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935"/>
                  <a:pt x="114" y="935"/>
                  <a:pt x="114" y="935"/>
                </a:cubicBezTo>
                <a:cubicBezTo>
                  <a:pt x="179" y="935"/>
                  <a:pt x="179" y="935"/>
                  <a:pt x="179" y="935"/>
                </a:cubicBezTo>
                <a:cubicBezTo>
                  <a:pt x="183" y="936"/>
                  <a:pt x="183" y="936"/>
                  <a:pt x="183" y="936"/>
                </a:cubicBezTo>
                <a:cubicBezTo>
                  <a:pt x="184" y="938"/>
                  <a:pt x="185" y="940"/>
                  <a:pt x="185" y="943"/>
                </a:cubicBezTo>
                <a:cubicBezTo>
                  <a:pt x="185" y="947"/>
                  <a:pt x="183" y="950"/>
                  <a:pt x="179" y="953"/>
                </a:cubicBezTo>
                <a:cubicBezTo>
                  <a:pt x="0" y="953"/>
                  <a:pt x="0" y="953"/>
                  <a:pt x="0" y="95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200"/>
          </a:solidFill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맑은 고딕" charset="0"/>
            </a:endParaRPr>
          </a:p>
        </p:txBody>
      </p:sp>
      <p:sp>
        <p:nvSpPr>
          <p:cNvPr id="35" name="形状 7">
            <a:extLst>
              <a:ext uri="{FF2B5EF4-FFF2-40B4-BE49-F238E27FC236}">
                <a16:creationId xmlns:a16="http://schemas.microsoft.com/office/drawing/2014/main" id="{05ACFCDE-6E43-4448-B1D4-06628831A1A8}"/>
              </a:ext>
            </a:extLst>
          </p:cNvPr>
          <p:cNvSpPr>
            <a:spLocks/>
          </p:cNvSpPr>
          <p:nvPr/>
        </p:nvSpPr>
        <p:spPr>
          <a:xfrm>
            <a:off x="7568565" y="4659930"/>
            <a:ext cx="240030" cy="1039495"/>
          </a:xfrm>
          <a:custGeom>
            <a:avLst/>
            <a:gdLst>
              <a:gd name="TX0" fmla="*/ 77 w 193"/>
              <a:gd name="TY0" fmla="*/ 15 h 956"/>
              <a:gd name="TX1" fmla="*/ 8 w 193"/>
              <a:gd name="TY1" fmla="*/ 15 h 956"/>
              <a:gd name="TX2" fmla="*/ 4 w 193"/>
              <a:gd name="TY2" fmla="*/ 8 h 956"/>
              <a:gd name="TX3" fmla="*/ 8 w 193"/>
              <a:gd name="TY3" fmla="*/ 0 h 956"/>
              <a:gd name="TX4" fmla="*/ 190 w 193"/>
              <a:gd name="TY4" fmla="*/ 0 h 956"/>
              <a:gd name="TX5" fmla="*/ 190 w 193"/>
              <a:gd name="TY5" fmla="*/ 953 h 956"/>
              <a:gd name="TX6" fmla="*/ 8 w 193"/>
              <a:gd name="TY6" fmla="*/ 953 h 956"/>
              <a:gd name="TX7" fmla="*/ 2 w 193"/>
              <a:gd name="TY7" fmla="*/ 950 h 956"/>
              <a:gd name="TX8" fmla="*/ 0 w 193"/>
              <a:gd name="TY8" fmla="*/ 944 h 956"/>
              <a:gd name="TX9" fmla="*/ 2 w 193"/>
              <a:gd name="TY9" fmla="*/ 937 h 956"/>
              <a:gd name="TX10" fmla="*/ 8 w 193"/>
              <a:gd name="TY10" fmla="*/ 935 h 956"/>
              <a:gd name="TX11" fmla="*/ 77 w 193"/>
              <a:gd name="TY11" fmla="*/ 935 h 956"/>
              <a:gd name="TX12" fmla="*/ 77 w 193"/>
              <a:gd name="TY12" fmla="*/ 15 h 956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</a:cxnLst>
            <a:rect l="l" t="t" r="r" b="b"/>
            <a:pathLst>
              <a:path w="193" h="956">
                <a:moveTo>
                  <a:pt x="77" y="15"/>
                </a:moveTo>
                <a:cubicBezTo>
                  <a:pt x="8" y="15"/>
                  <a:pt x="8" y="15"/>
                  <a:pt x="8" y="15"/>
                </a:cubicBezTo>
                <a:cubicBezTo>
                  <a:pt x="6" y="13"/>
                  <a:pt x="4" y="10"/>
                  <a:pt x="4" y="8"/>
                </a:cubicBezTo>
                <a:cubicBezTo>
                  <a:pt x="4" y="5"/>
                  <a:pt x="6" y="2"/>
                  <a:pt x="8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953"/>
                  <a:pt x="190" y="953"/>
                  <a:pt x="190" y="953"/>
                </a:cubicBezTo>
                <a:cubicBezTo>
                  <a:pt x="8" y="953"/>
                  <a:pt x="8" y="953"/>
                  <a:pt x="8" y="953"/>
                </a:cubicBezTo>
                <a:cubicBezTo>
                  <a:pt x="6" y="953"/>
                  <a:pt x="4" y="952"/>
                  <a:pt x="2" y="950"/>
                </a:cubicBezTo>
                <a:cubicBezTo>
                  <a:pt x="1" y="949"/>
                  <a:pt x="0" y="947"/>
                  <a:pt x="0" y="944"/>
                </a:cubicBezTo>
                <a:cubicBezTo>
                  <a:pt x="0" y="941"/>
                  <a:pt x="1" y="939"/>
                  <a:pt x="2" y="937"/>
                </a:cubicBezTo>
                <a:cubicBezTo>
                  <a:pt x="4" y="935"/>
                  <a:pt x="6" y="935"/>
                  <a:pt x="8" y="935"/>
                </a:cubicBezTo>
                <a:cubicBezTo>
                  <a:pt x="77" y="935"/>
                  <a:pt x="77" y="935"/>
                  <a:pt x="77" y="935"/>
                </a:cubicBezTo>
                <a:lnTo>
                  <a:pt x="77" y="15"/>
                </a:lnTo>
                <a:close/>
              </a:path>
            </a:pathLst>
          </a:custGeom>
          <a:solidFill>
            <a:srgbClr val="FFD200"/>
          </a:solidFill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맑은 고딕" charset="0"/>
            </a:endParaRPr>
          </a:p>
        </p:txBody>
      </p:sp>
      <p:sp>
        <p:nvSpPr>
          <p:cNvPr id="36" name="形状 8">
            <a:extLst>
              <a:ext uri="{FF2B5EF4-FFF2-40B4-BE49-F238E27FC236}">
                <a16:creationId xmlns:a16="http://schemas.microsoft.com/office/drawing/2014/main" id="{CF70BA1B-BE66-4842-8BFD-5221201D3140}"/>
              </a:ext>
            </a:extLst>
          </p:cNvPr>
          <p:cNvSpPr>
            <a:spLocks/>
          </p:cNvSpPr>
          <p:nvPr/>
        </p:nvSpPr>
        <p:spPr>
          <a:xfrm>
            <a:off x="8076565" y="2493010"/>
            <a:ext cx="3422650" cy="1991360"/>
          </a:xfrm>
          <a:prstGeom prst="rect">
            <a:avLst/>
          </a:prstGeom>
          <a:blipFill rotWithShape="1">
            <a:blip r:embed="rId4"/>
            <a:srcRect/>
            <a:stretch>
              <a:fillRect/>
            </a:stretch>
          </a:blipFill>
          <a:ln w="3175" cap="flat" cmpd="sng">
            <a:solidFill>
              <a:schemeClr val="bg1">
                <a:lumMod val="75000"/>
                <a:alpha val="10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思源黑体 Normal" panose="020B0400000000000000" pitchFamily="34" charset="-122"/>
              <a:ea typeface="맑은 고딕" charset="0"/>
            </a:endParaRPr>
          </a:p>
        </p:txBody>
      </p:sp>
      <p:sp>
        <p:nvSpPr>
          <p:cNvPr id="37" name="形状 9">
            <a:extLst>
              <a:ext uri="{FF2B5EF4-FFF2-40B4-BE49-F238E27FC236}">
                <a16:creationId xmlns:a16="http://schemas.microsoft.com/office/drawing/2014/main" id="{75C9B81C-36E3-48D3-AB01-B29C262D0663}"/>
              </a:ext>
            </a:extLst>
          </p:cNvPr>
          <p:cNvSpPr>
            <a:spLocks/>
          </p:cNvSpPr>
          <p:nvPr/>
        </p:nvSpPr>
        <p:spPr>
          <a:xfrm>
            <a:off x="8101965" y="4659930"/>
            <a:ext cx="235585" cy="1039495"/>
          </a:xfrm>
          <a:custGeom>
            <a:avLst/>
            <a:gdLst>
              <a:gd name="TX0" fmla="*/ 0 w 189"/>
              <a:gd name="TY0" fmla="*/ 0 h 956"/>
              <a:gd name="TX1" fmla="*/ 179 w 189"/>
              <a:gd name="TY1" fmla="*/ 0 h 956"/>
              <a:gd name="TX2" fmla="*/ 185 w 189"/>
              <a:gd name="TY2" fmla="*/ 2 h 956"/>
              <a:gd name="TX3" fmla="*/ 186 w 189"/>
              <a:gd name="TY3" fmla="*/ 7 h 956"/>
              <a:gd name="TX4" fmla="*/ 185 w 189"/>
              <a:gd name="TY4" fmla="*/ 13 h 956"/>
              <a:gd name="TX5" fmla="*/ 179 w 189"/>
              <a:gd name="TY5" fmla="*/ 15 h 956"/>
              <a:gd name="TX6" fmla="*/ 114 w 189"/>
              <a:gd name="TY6" fmla="*/ 15 h 956"/>
              <a:gd name="TX7" fmla="*/ 114 w 189"/>
              <a:gd name="TY7" fmla="*/ 935 h 956"/>
              <a:gd name="TX8" fmla="*/ 179 w 189"/>
              <a:gd name="TY8" fmla="*/ 935 h 956"/>
              <a:gd name="TX9" fmla="*/ 183 w 189"/>
              <a:gd name="TY9" fmla="*/ 936 h 956"/>
              <a:gd name="TX10" fmla="*/ 185 w 189"/>
              <a:gd name="TY10" fmla="*/ 943 h 956"/>
              <a:gd name="TX11" fmla="*/ 179 w 189"/>
              <a:gd name="TY11" fmla="*/ 953 h 956"/>
              <a:gd name="TX12" fmla="*/ 0 w 189"/>
              <a:gd name="TY12" fmla="*/ 953 h 956"/>
              <a:gd name="TX13" fmla="*/ 0 w 189"/>
              <a:gd name="TY13" fmla="*/ 0 h 956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</a:cxnLst>
            <a:rect l="l" t="t" r="r" b="b"/>
            <a:pathLst>
              <a:path w="189" h="956">
                <a:moveTo>
                  <a:pt x="0" y="0"/>
                </a:moveTo>
                <a:cubicBezTo>
                  <a:pt x="179" y="0"/>
                  <a:pt x="179" y="0"/>
                  <a:pt x="179" y="0"/>
                </a:cubicBezTo>
                <a:cubicBezTo>
                  <a:pt x="182" y="0"/>
                  <a:pt x="183" y="1"/>
                  <a:pt x="185" y="2"/>
                </a:cubicBezTo>
                <a:cubicBezTo>
                  <a:pt x="186" y="3"/>
                  <a:pt x="186" y="5"/>
                  <a:pt x="186" y="7"/>
                </a:cubicBezTo>
                <a:cubicBezTo>
                  <a:pt x="186" y="10"/>
                  <a:pt x="186" y="12"/>
                  <a:pt x="185" y="13"/>
                </a:cubicBezTo>
                <a:cubicBezTo>
                  <a:pt x="183" y="15"/>
                  <a:pt x="182" y="15"/>
                  <a:pt x="179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935"/>
                  <a:pt x="114" y="935"/>
                  <a:pt x="114" y="935"/>
                </a:cubicBezTo>
                <a:cubicBezTo>
                  <a:pt x="179" y="935"/>
                  <a:pt x="179" y="935"/>
                  <a:pt x="179" y="935"/>
                </a:cubicBezTo>
                <a:cubicBezTo>
                  <a:pt x="183" y="936"/>
                  <a:pt x="183" y="936"/>
                  <a:pt x="183" y="936"/>
                </a:cubicBezTo>
                <a:cubicBezTo>
                  <a:pt x="184" y="938"/>
                  <a:pt x="185" y="940"/>
                  <a:pt x="185" y="943"/>
                </a:cubicBezTo>
                <a:cubicBezTo>
                  <a:pt x="185" y="947"/>
                  <a:pt x="183" y="950"/>
                  <a:pt x="179" y="953"/>
                </a:cubicBezTo>
                <a:cubicBezTo>
                  <a:pt x="0" y="953"/>
                  <a:pt x="0" y="953"/>
                  <a:pt x="0" y="95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200"/>
          </a:solidFill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맑은 고딕" charset="0"/>
            </a:endParaRPr>
          </a:p>
        </p:txBody>
      </p:sp>
      <p:sp>
        <p:nvSpPr>
          <p:cNvPr id="38" name="形状 10">
            <a:extLst>
              <a:ext uri="{FF2B5EF4-FFF2-40B4-BE49-F238E27FC236}">
                <a16:creationId xmlns:a16="http://schemas.microsoft.com/office/drawing/2014/main" id="{0022155E-FA27-4765-AAC7-30B3EFF33FC7}"/>
              </a:ext>
            </a:extLst>
          </p:cNvPr>
          <p:cNvSpPr>
            <a:spLocks/>
          </p:cNvSpPr>
          <p:nvPr/>
        </p:nvSpPr>
        <p:spPr>
          <a:xfrm>
            <a:off x="11257280" y="4659930"/>
            <a:ext cx="240030" cy="1039495"/>
          </a:xfrm>
          <a:custGeom>
            <a:avLst/>
            <a:gdLst>
              <a:gd name="TX0" fmla="*/ 77 w 193"/>
              <a:gd name="TY0" fmla="*/ 15 h 956"/>
              <a:gd name="TX1" fmla="*/ 8 w 193"/>
              <a:gd name="TY1" fmla="*/ 15 h 956"/>
              <a:gd name="TX2" fmla="*/ 4 w 193"/>
              <a:gd name="TY2" fmla="*/ 8 h 956"/>
              <a:gd name="TX3" fmla="*/ 8 w 193"/>
              <a:gd name="TY3" fmla="*/ 0 h 956"/>
              <a:gd name="TX4" fmla="*/ 190 w 193"/>
              <a:gd name="TY4" fmla="*/ 0 h 956"/>
              <a:gd name="TX5" fmla="*/ 190 w 193"/>
              <a:gd name="TY5" fmla="*/ 953 h 956"/>
              <a:gd name="TX6" fmla="*/ 8 w 193"/>
              <a:gd name="TY6" fmla="*/ 953 h 956"/>
              <a:gd name="TX7" fmla="*/ 2 w 193"/>
              <a:gd name="TY7" fmla="*/ 950 h 956"/>
              <a:gd name="TX8" fmla="*/ 0 w 193"/>
              <a:gd name="TY8" fmla="*/ 944 h 956"/>
              <a:gd name="TX9" fmla="*/ 2 w 193"/>
              <a:gd name="TY9" fmla="*/ 937 h 956"/>
              <a:gd name="TX10" fmla="*/ 8 w 193"/>
              <a:gd name="TY10" fmla="*/ 935 h 956"/>
              <a:gd name="TX11" fmla="*/ 77 w 193"/>
              <a:gd name="TY11" fmla="*/ 935 h 956"/>
              <a:gd name="TX12" fmla="*/ 77 w 193"/>
              <a:gd name="TY12" fmla="*/ 15 h 956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</a:cxnLst>
            <a:rect l="l" t="t" r="r" b="b"/>
            <a:pathLst>
              <a:path w="193" h="956">
                <a:moveTo>
                  <a:pt x="77" y="15"/>
                </a:moveTo>
                <a:cubicBezTo>
                  <a:pt x="8" y="15"/>
                  <a:pt x="8" y="15"/>
                  <a:pt x="8" y="15"/>
                </a:cubicBezTo>
                <a:cubicBezTo>
                  <a:pt x="6" y="13"/>
                  <a:pt x="4" y="10"/>
                  <a:pt x="4" y="8"/>
                </a:cubicBezTo>
                <a:cubicBezTo>
                  <a:pt x="4" y="5"/>
                  <a:pt x="6" y="2"/>
                  <a:pt x="8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953"/>
                  <a:pt x="190" y="953"/>
                  <a:pt x="190" y="953"/>
                </a:cubicBezTo>
                <a:cubicBezTo>
                  <a:pt x="8" y="953"/>
                  <a:pt x="8" y="953"/>
                  <a:pt x="8" y="953"/>
                </a:cubicBezTo>
                <a:cubicBezTo>
                  <a:pt x="6" y="953"/>
                  <a:pt x="4" y="952"/>
                  <a:pt x="2" y="950"/>
                </a:cubicBezTo>
                <a:cubicBezTo>
                  <a:pt x="1" y="949"/>
                  <a:pt x="0" y="947"/>
                  <a:pt x="0" y="944"/>
                </a:cubicBezTo>
                <a:cubicBezTo>
                  <a:pt x="0" y="941"/>
                  <a:pt x="1" y="939"/>
                  <a:pt x="2" y="937"/>
                </a:cubicBezTo>
                <a:cubicBezTo>
                  <a:pt x="4" y="935"/>
                  <a:pt x="6" y="935"/>
                  <a:pt x="8" y="935"/>
                </a:cubicBezTo>
                <a:cubicBezTo>
                  <a:pt x="77" y="935"/>
                  <a:pt x="77" y="935"/>
                  <a:pt x="77" y="935"/>
                </a:cubicBezTo>
                <a:lnTo>
                  <a:pt x="77" y="15"/>
                </a:lnTo>
                <a:close/>
              </a:path>
            </a:pathLst>
          </a:custGeom>
          <a:solidFill>
            <a:srgbClr val="FFD200"/>
          </a:solidFill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맑은 고딕" charset="0"/>
            </a:endParaRPr>
          </a:p>
        </p:txBody>
      </p:sp>
      <p:sp>
        <p:nvSpPr>
          <p:cNvPr id="39" name="形状 11">
            <a:extLst>
              <a:ext uri="{FF2B5EF4-FFF2-40B4-BE49-F238E27FC236}">
                <a16:creationId xmlns:a16="http://schemas.microsoft.com/office/drawing/2014/main" id="{7775B36B-640A-4646-B64E-47B334595422}"/>
              </a:ext>
            </a:extLst>
          </p:cNvPr>
          <p:cNvSpPr>
            <a:spLocks/>
          </p:cNvSpPr>
          <p:nvPr/>
        </p:nvSpPr>
        <p:spPr>
          <a:xfrm>
            <a:off x="807720" y="2012950"/>
            <a:ext cx="153670" cy="153670"/>
          </a:xfrm>
          <a:prstGeom prst="ellipse">
            <a:avLst/>
          </a:prstGeom>
          <a:solidFill>
            <a:srgbClr val="FFFFFF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思源黑体 Normal" panose="020B0400000000000000" pitchFamily="34" charset="-122"/>
              <a:ea typeface="宋体" charset="0"/>
            </a:endParaRPr>
          </a:p>
        </p:txBody>
      </p:sp>
      <p:sp>
        <p:nvSpPr>
          <p:cNvPr id="40" name="形状 12">
            <a:extLst>
              <a:ext uri="{FF2B5EF4-FFF2-40B4-BE49-F238E27FC236}">
                <a16:creationId xmlns:a16="http://schemas.microsoft.com/office/drawing/2014/main" id="{55EB99DF-87EF-42AD-8BB1-893BDBC8683E}"/>
              </a:ext>
            </a:extLst>
          </p:cNvPr>
          <p:cNvSpPr>
            <a:spLocks/>
          </p:cNvSpPr>
          <p:nvPr/>
        </p:nvSpPr>
        <p:spPr>
          <a:xfrm>
            <a:off x="3874135" y="2012950"/>
            <a:ext cx="153670" cy="153670"/>
          </a:xfrm>
          <a:prstGeom prst="ellipse">
            <a:avLst/>
          </a:prstGeom>
          <a:solidFill>
            <a:srgbClr val="FFFFFF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思源黑体 Normal" panose="020B0400000000000000" pitchFamily="34" charset="-122"/>
              <a:ea typeface="宋体" charset="0"/>
            </a:endParaRPr>
          </a:p>
        </p:txBody>
      </p:sp>
      <p:sp>
        <p:nvSpPr>
          <p:cNvPr id="41" name="形状 13">
            <a:extLst>
              <a:ext uri="{FF2B5EF4-FFF2-40B4-BE49-F238E27FC236}">
                <a16:creationId xmlns:a16="http://schemas.microsoft.com/office/drawing/2014/main" id="{378B8593-3A7F-4469-9C88-A86ADB181F3D}"/>
              </a:ext>
            </a:extLst>
          </p:cNvPr>
          <p:cNvSpPr>
            <a:spLocks/>
          </p:cNvSpPr>
          <p:nvPr/>
        </p:nvSpPr>
        <p:spPr>
          <a:xfrm>
            <a:off x="4385310" y="1800860"/>
            <a:ext cx="3422015" cy="556895"/>
          </a:xfrm>
          <a:prstGeom prst="rect">
            <a:avLst/>
          </a:prstGeom>
          <a:solidFill>
            <a:srgbClr val="FFD2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思源黑体 Normal" panose="020B0400000000000000" pitchFamily="34" charset="-122"/>
              <a:ea typeface="맑은 고딕" charset="0"/>
            </a:endParaRPr>
          </a:p>
        </p:txBody>
      </p:sp>
      <p:sp>
        <p:nvSpPr>
          <p:cNvPr id="42" name="形状 14">
            <a:extLst>
              <a:ext uri="{FF2B5EF4-FFF2-40B4-BE49-F238E27FC236}">
                <a16:creationId xmlns:a16="http://schemas.microsoft.com/office/drawing/2014/main" id="{F0FB8012-8D49-4128-94E9-C0F27D387ECF}"/>
              </a:ext>
            </a:extLst>
          </p:cNvPr>
          <p:cNvSpPr>
            <a:spLocks/>
          </p:cNvSpPr>
          <p:nvPr/>
        </p:nvSpPr>
        <p:spPr>
          <a:xfrm>
            <a:off x="4494530" y="2012950"/>
            <a:ext cx="153670" cy="153670"/>
          </a:xfrm>
          <a:prstGeom prst="ellipse">
            <a:avLst/>
          </a:prstGeom>
          <a:solidFill>
            <a:srgbClr val="FFFFFF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思源黑体 Normal" panose="020B0400000000000000" pitchFamily="34" charset="-122"/>
              <a:ea typeface="宋体" charset="0"/>
            </a:endParaRPr>
          </a:p>
        </p:txBody>
      </p:sp>
      <p:sp>
        <p:nvSpPr>
          <p:cNvPr id="43" name="形状 15">
            <a:extLst>
              <a:ext uri="{FF2B5EF4-FFF2-40B4-BE49-F238E27FC236}">
                <a16:creationId xmlns:a16="http://schemas.microsoft.com/office/drawing/2014/main" id="{1E8B78E2-87C3-45AE-B797-77257EFC88EE}"/>
              </a:ext>
            </a:extLst>
          </p:cNvPr>
          <p:cNvSpPr>
            <a:spLocks/>
          </p:cNvSpPr>
          <p:nvPr/>
        </p:nvSpPr>
        <p:spPr>
          <a:xfrm>
            <a:off x="7560945" y="2012950"/>
            <a:ext cx="153670" cy="153670"/>
          </a:xfrm>
          <a:prstGeom prst="ellipse">
            <a:avLst/>
          </a:prstGeom>
          <a:solidFill>
            <a:srgbClr val="FFFFFF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思源黑体 Normal" panose="020B0400000000000000" pitchFamily="34" charset="-122"/>
              <a:ea typeface="宋体" charset="0"/>
            </a:endParaRPr>
          </a:p>
        </p:txBody>
      </p:sp>
      <p:sp>
        <p:nvSpPr>
          <p:cNvPr id="44" name="形状 16">
            <a:extLst>
              <a:ext uri="{FF2B5EF4-FFF2-40B4-BE49-F238E27FC236}">
                <a16:creationId xmlns:a16="http://schemas.microsoft.com/office/drawing/2014/main" id="{1FCBC450-6FE9-4FA3-B39E-DE1C350D8D24}"/>
              </a:ext>
            </a:extLst>
          </p:cNvPr>
          <p:cNvSpPr>
            <a:spLocks/>
          </p:cNvSpPr>
          <p:nvPr/>
        </p:nvSpPr>
        <p:spPr>
          <a:xfrm>
            <a:off x="8048625" y="1800860"/>
            <a:ext cx="3422015" cy="556895"/>
          </a:xfrm>
          <a:prstGeom prst="rect">
            <a:avLst/>
          </a:prstGeom>
          <a:solidFill>
            <a:srgbClr val="FFD2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思源黑体 Normal" panose="020B0400000000000000" pitchFamily="34" charset="-122"/>
              <a:ea typeface="맑은 고딕" charset="0"/>
            </a:endParaRPr>
          </a:p>
        </p:txBody>
      </p:sp>
      <p:sp>
        <p:nvSpPr>
          <p:cNvPr id="45" name="形状 17">
            <a:extLst>
              <a:ext uri="{FF2B5EF4-FFF2-40B4-BE49-F238E27FC236}">
                <a16:creationId xmlns:a16="http://schemas.microsoft.com/office/drawing/2014/main" id="{B066E00D-7941-4FBC-BC1E-FBCFD8A880C7}"/>
              </a:ext>
            </a:extLst>
          </p:cNvPr>
          <p:cNvSpPr>
            <a:spLocks/>
          </p:cNvSpPr>
          <p:nvPr/>
        </p:nvSpPr>
        <p:spPr>
          <a:xfrm>
            <a:off x="8157845" y="2012950"/>
            <a:ext cx="153670" cy="153670"/>
          </a:xfrm>
          <a:prstGeom prst="ellipse">
            <a:avLst/>
          </a:prstGeom>
          <a:solidFill>
            <a:srgbClr val="FFFFFF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思源黑体 Normal" panose="020B0400000000000000" pitchFamily="34" charset="-122"/>
              <a:ea typeface="宋体" charset="0"/>
            </a:endParaRPr>
          </a:p>
        </p:txBody>
      </p:sp>
      <p:sp>
        <p:nvSpPr>
          <p:cNvPr id="46" name="形状 18">
            <a:extLst>
              <a:ext uri="{FF2B5EF4-FFF2-40B4-BE49-F238E27FC236}">
                <a16:creationId xmlns:a16="http://schemas.microsoft.com/office/drawing/2014/main" id="{E63E876B-8BA7-403C-A8D0-6795F6AFA34E}"/>
              </a:ext>
            </a:extLst>
          </p:cNvPr>
          <p:cNvSpPr>
            <a:spLocks/>
          </p:cNvSpPr>
          <p:nvPr/>
        </p:nvSpPr>
        <p:spPr>
          <a:xfrm>
            <a:off x="11224260" y="2012950"/>
            <a:ext cx="153670" cy="153670"/>
          </a:xfrm>
          <a:prstGeom prst="ellipse">
            <a:avLst/>
          </a:prstGeom>
          <a:solidFill>
            <a:srgbClr val="FFFFFF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思源黑体 Normal" panose="020B0400000000000000" pitchFamily="34" charset="-122"/>
              <a:ea typeface="宋体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3EB37D3-3551-4785-B901-A85B2F0AC327}"/>
              </a:ext>
            </a:extLst>
          </p:cNvPr>
          <p:cNvSpPr txBox="1">
            <a:spLocks/>
          </p:cNvSpPr>
          <p:nvPr/>
        </p:nvSpPr>
        <p:spPr>
          <a:xfrm>
            <a:off x="1219200" y="1894840"/>
            <a:ext cx="2386330" cy="415290"/>
          </a:xfrm>
          <a:prstGeom prst="rect">
            <a:avLst/>
          </a:prstGeom>
          <a:noFill/>
        </p:spPr>
        <p:txBody>
          <a:bodyPr vert="horz" wrap="none" lIns="0" tIns="0" rIns="0" bIns="0" numCol="1" anchor="ctr">
            <a:no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编辑标题</a:t>
            </a:r>
            <a:endParaRPr lang="ko-KR" altLang="en-US" sz="2400" cap="none" dirty="0">
              <a:solidFill>
                <a:srgbClr val="FFFFFF"/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6EBAAE2-CF10-41A5-8478-5FD80B48AA82}"/>
              </a:ext>
            </a:extLst>
          </p:cNvPr>
          <p:cNvSpPr txBox="1">
            <a:spLocks/>
          </p:cNvSpPr>
          <p:nvPr/>
        </p:nvSpPr>
        <p:spPr>
          <a:xfrm>
            <a:off x="4918710" y="1894840"/>
            <a:ext cx="2386330" cy="415290"/>
          </a:xfrm>
          <a:prstGeom prst="rect">
            <a:avLst/>
          </a:prstGeom>
          <a:noFill/>
        </p:spPr>
        <p:txBody>
          <a:bodyPr vert="horz" wrap="none" lIns="0" tIns="0" rIns="0" bIns="0" numCol="1" anchor="ctr">
            <a:no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编辑标题</a:t>
            </a:r>
            <a:endParaRPr lang="ko-KR" altLang="en-US" sz="2400" cap="none" dirty="0">
              <a:solidFill>
                <a:srgbClr val="FFFFFF"/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C23E18C-9F9F-4F8D-B972-B30F56562091}"/>
              </a:ext>
            </a:extLst>
          </p:cNvPr>
          <p:cNvSpPr txBox="1">
            <a:spLocks/>
          </p:cNvSpPr>
          <p:nvPr/>
        </p:nvSpPr>
        <p:spPr>
          <a:xfrm>
            <a:off x="8568690" y="1870075"/>
            <a:ext cx="2386330" cy="415290"/>
          </a:xfrm>
          <a:prstGeom prst="rect">
            <a:avLst/>
          </a:prstGeom>
          <a:noFill/>
        </p:spPr>
        <p:txBody>
          <a:bodyPr vert="horz" wrap="none" lIns="0" tIns="0" rIns="0" bIns="0" numCol="1" anchor="ctr">
            <a:no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编辑标题</a:t>
            </a:r>
            <a:endParaRPr lang="ko-KR" altLang="en-US" sz="2400" cap="none" dirty="0">
              <a:solidFill>
                <a:srgbClr val="FFFFFF"/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9D03008-ADAD-4B73-91CD-6696E8673DA8}"/>
              </a:ext>
            </a:extLst>
          </p:cNvPr>
          <p:cNvSpPr txBox="1">
            <a:spLocks/>
          </p:cNvSpPr>
          <p:nvPr/>
        </p:nvSpPr>
        <p:spPr>
          <a:xfrm>
            <a:off x="842125" y="465993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17D7974-6EFE-41D9-9F08-6191F98FF5B7}"/>
              </a:ext>
            </a:extLst>
          </p:cNvPr>
          <p:cNvSpPr txBox="1">
            <a:spLocks/>
          </p:cNvSpPr>
          <p:nvPr/>
        </p:nvSpPr>
        <p:spPr>
          <a:xfrm>
            <a:off x="842125" y="497288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22D47B9-D769-4AE7-8D30-BF2933796E42}"/>
              </a:ext>
            </a:extLst>
          </p:cNvPr>
          <p:cNvSpPr txBox="1">
            <a:spLocks/>
          </p:cNvSpPr>
          <p:nvPr/>
        </p:nvSpPr>
        <p:spPr>
          <a:xfrm>
            <a:off x="4554970" y="465993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F7C2DCA-90E9-4727-8692-5C978FBB93DA}"/>
              </a:ext>
            </a:extLst>
          </p:cNvPr>
          <p:cNvSpPr txBox="1">
            <a:spLocks/>
          </p:cNvSpPr>
          <p:nvPr/>
        </p:nvSpPr>
        <p:spPr>
          <a:xfrm>
            <a:off x="4554970" y="497288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6E2DE36-52F0-4D17-B005-D8854B2072C3}"/>
              </a:ext>
            </a:extLst>
          </p:cNvPr>
          <p:cNvSpPr txBox="1">
            <a:spLocks/>
          </p:cNvSpPr>
          <p:nvPr/>
        </p:nvSpPr>
        <p:spPr>
          <a:xfrm>
            <a:off x="8242415" y="465993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2AE034D-66F6-4330-B22C-79527391ECC4}"/>
              </a:ext>
            </a:extLst>
          </p:cNvPr>
          <p:cNvSpPr txBox="1">
            <a:spLocks/>
          </p:cNvSpPr>
          <p:nvPr/>
        </p:nvSpPr>
        <p:spPr>
          <a:xfrm>
            <a:off x="8242415" y="497288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B28231D7-EFAC-4163-AE99-5BA147F15275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</a:p>
        </p:txBody>
      </p:sp>
    </p:spTree>
    <p:extLst>
      <p:ext uri="{BB962C8B-B14F-4D97-AF65-F5344CB8AC3E}">
        <p14:creationId xmlns:p14="http://schemas.microsoft.com/office/powerpoint/2010/main" val="3410090981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7">
            <a:extLst>
              <a:ext uri="{FF2B5EF4-FFF2-40B4-BE49-F238E27FC236}">
                <a16:creationId xmlns:a16="http://schemas.microsoft.com/office/drawing/2014/main" id="{7A2DF246-F56A-47F3-B1D0-79A12C8EA4E9}"/>
              </a:ext>
            </a:extLst>
          </p:cNvPr>
          <p:cNvSpPr>
            <a:spLocks noChangeAspect="1"/>
          </p:cNvSpPr>
          <p:nvPr/>
        </p:nvSpPr>
        <p:spPr bwMode="auto">
          <a:xfrm>
            <a:off x="6529388" y="2859320"/>
            <a:ext cx="1938337" cy="1908175"/>
          </a:xfrm>
          <a:custGeom>
            <a:avLst/>
            <a:gdLst>
              <a:gd name="T0" fmla="*/ 1938337 w 145"/>
              <a:gd name="T1" fmla="*/ 987447 h 143"/>
              <a:gd name="T2" fmla="*/ 1777923 w 145"/>
              <a:gd name="T3" fmla="*/ 1174262 h 143"/>
              <a:gd name="T4" fmla="*/ 106943 w 145"/>
              <a:gd name="T5" fmla="*/ 1908175 h 143"/>
              <a:gd name="T6" fmla="*/ 26736 w 145"/>
              <a:gd name="T7" fmla="*/ 1881487 h 143"/>
              <a:gd name="T8" fmla="*/ 0 w 145"/>
              <a:gd name="T9" fmla="*/ 1801424 h 143"/>
              <a:gd name="T10" fmla="*/ 80207 w 145"/>
              <a:gd name="T11" fmla="*/ 1441139 h 143"/>
              <a:gd name="T12" fmla="*/ 668392 w 145"/>
              <a:gd name="T13" fmla="*/ 974103 h 143"/>
              <a:gd name="T14" fmla="*/ 280725 w 145"/>
              <a:gd name="T15" fmla="*/ 587131 h 143"/>
              <a:gd name="T16" fmla="*/ 387667 w 145"/>
              <a:gd name="T17" fmla="*/ 106751 h 143"/>
              <a:gd name="T18" fmla="*/ 481242 w 145"/>
              <a:gd name="T19" fmla="*/ 13344 h 143"/>
              <a:gd name="T20" fmla="*/ 588185 w 145"/>
              <a:gd name="T21" fmla="*/ 40032 h 143"/>
              <a:gd name="T22" fmla="*/ 1844762 w 145"/>
              <a:gd name="T23" fmla="*/ 813977 h 143"/>
              <a:gd name="T24" fmla="*/ 1938337 w 145"/>
              <a:gd name="T25" fmla="*/ 987447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 anchor="ctr"/>
          <a:lstStyle/>
          <a:p>
            <a:endParaRPr lang="zh-CN" altLang="en-US" dirty="0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6" name="Freeform 19">
            <a:extLst>
              <a:ext uri="{FF2B5EF4-FFF2-40B4-BE49-F238E27FC236}">
                <a16:creationId xmlns:a16="http://schemas.microsoft.com/office/drawing/2014/main" id="{44C7BFD9-18CC-40D0-A6C2-334457EB5F34}"/>
              </a:ext>
            </a:extLst>
          </p:cNvPr>
          <p:cNvSpPr>
            <a:spLocks/>
          </p:cNvSpPr>
          <p:nvPr/>
        </p:nvSpPr>
        <p:spPr bwMode="auto">
          <a:xfrm>
            <a:off x="3889375" y="3345095"/>
            <a:ext cx="1028700" cy="1041400"/>
          </a:xfrm>
          <a:custGeom>
            <a:avLst/>
            <a:gdLst>
              <a:gd name="T0" fmla="*/ 152777 w 101"/>
              <a:gd name="T1" fmla="*/ 316504 h 102"/>
              <a:gd name="T2" fmla="*/ 213888 w 101"/>
              <a:gd name="T3" fmla="*/ 51049 h 102"/>
              <a:gd name="T4" fmla="*/ 264814 w 101"/>
              <a:gd name="T5" fmla="*/ 10210 h 102"/>
              <a:gd name="T6" fmla="*/ 325925 w 101"/>
              <a:gd name="T7" fmla="*/ 20420 h 102"/>
              <a:gd name="T8" fmla="*/ 967589 w 101"/>
              <a:gd name="T9" fmla="*/ 418602 h 102"/>
              <a:gd name="T10" fmla="*/ 1028700 w 101"/>
              <a:gd name="T11" fmla="*/ 520700 h 102"/>
              <a:gd name="T12" fmla="*/ 957404 w 101"/>
              <a:gd name="T13" fmla="*/ 643218 h 102"/>
              <a:gd name="T14" fmla="*/ 61111 w 101"/>
              <a:gd name="T15" fmla="*/ 1041400 h 102"/>
              <a:gd name="T16" fmla="*/ 20370 w 101"/>
              <a:gd name="T17" fmla="*/ 1031190 h 102"/>
              <a:gd name="T18" fmla="*/ 0 w 101"/>
              <a:gd name="T19" fmla="*/ 990351 h 102"/>
              <a:gd name="T20" fmla="*/ 50926 w 101"/>
              <a:gd name="T21" fmla="*/ 786155 h 102"/>
              <a:gd name="T22" fmla="*/ 152777 w 101"/>
              <a:gd name="T23" fmla="*/ 316504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7" name="Freeform 17">
            <a:extLst>
              <a:ext uri="{FF2B5EF4-FFF2-40B4-BE49-F238E27FC236}">
                <a16:creationId xmlns:a16="http://schemas.microsoft.com/office/drawing/2014/main" id="{47335FF7-F773-4FDC-9661-1473805ABE69}"/>
              </a:ext>
            </a:extLst>
          </p:cNvPr>
          <p:cNvSpPr>
            <a:spLocks/>
          </p:cNvSpPr>
          <p:nvPr/>
        </p:nvSpPr>
        <p:spPr bwMode="auto">
          <a:xfrm>
            <a:off x="5530850" y="3099033"/>
            <a:ext cx="1481138" cy="1458912"/>
          </a:xfrm>
          <a:custGeom>
            <a:avLst/>
            <a:gdLst>
              <a:gd name="T0" fmla="*/ 1481138 w 145"/>
              <a:gd name="T1" fmla="*/ 754961 h 143"/>
              <a:gd name="T2" fmla="*/ 1358561 w 145"/>
              <a:gd name="T3" fmla="*/ 897792 h 143"/>
              <a:gd name="T4" fmla="*/ 81718 w 145"/>
              <a:gd name="T5" fmla="*/ 1458912 h 143"/>
              <a:gd name="T6" fmla="*/ 20429 w 145"/>
              <a:gd name="T7" fmla="*/ 1438508 h 143"/>
              <a:gd name="T8" fmla="*/ 0 w 145"/>
              <a:gd name="T9" fmla="*/ 1377295 h 143"/>
              <a:gd name="T10" fmla="*/ 61288 w 145"/>
              <a:gd name="T11" fmla="*/ 1101836 h 143"/>
              <a:gd name="T12" fmla="*/ 510737 w 145"/>
              <a:gd name="T13" fmla="*/ 744759 h 143"/>
              <a:gd name="T14" fmla="*/ 214510 w 145"/>
              <a:gd name="T15" fmla="*/ 448896 h 143"/>
              <a:gd name="T16" fmla="*/ 296228 w 145"/>
              <a:gd name="T17" fmla="*/ 81617 h 143"/>
              <a:gd name="T18" fmla="*/ 367731 w 145"/>
              <a:gd name="T19" fmla="*/ 10202 h 143"/>
              <a:gd name="T20" fmla="*/ 449449 w 145"/>
              <a:gd name="T21" fmla="*/ 30607 h 143"/>
              <a:gd name="T22" fmla="*/ 1409635 w 145"/>
              <a:gd name="T23" fmla="*/ 622333 h 143"/>
              <a:gd name="T24" fmla="*/ 1481138 w 145"/>
              <a:gd name="T25" fmla="*/ 754961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id="{DAF07DEF-462A-481E-9A43-9BCA06EF398E}"/>
              </a:ext>
            </a:extLst>
          </p:cNvPr>
          <p:cNvSpPr>
            <a:spLocks/>
          </p:cNvSpPr>
          <p:nvPr/>
        </p:nvSpPr>
        <p:spPr bwMode="auto">
          <a:xfrm>
            <a:off x="4611688" y="3218095"/>
            <a:ext cx="1295400" cy="1265238"/>
          </a:xfrm>
          <a:custGeom>
            <a:avLst/>
            <a:gdLst>
              <a:gd name="T0" fmla="*/ 1295400 w 127"/>
              <a:gd name="T1" fmla="*/ 653026 h 124"/>
              <a:gd name="T2" fmla="*/ 1193400 w 127"/>
              <a:gd name="T3" fmla="*/ 775468 h 124"/>
              <a:gd name="T4" fmla="*/ 81600 w 127"/>
              <a:gd name="T5" fmla="*/ 1265238 h 124"/>
              <a:gd name="T6" fmla="*/ 20400 w 127"/>
              <a:gd name="T7" fmla="*/ 1255034 h 124"/>
              <a:gd name="T8" fmla="*/ 10200 w 127"/>
              <a:gd name="T9" fmla="*/ 1204017 h 124"/>
              <a:gd name="T10" fmla="*/ 61200 w 127"/>
              <a:gd name="T11" fmla="*/ 959132 h 124"/>
              <a:gd name="T12" fmla="*/ 397800 w 127"/>
              <a:gd name="T13" fmla="*/ 632619 h 124"/>
              <a:gd name="T14" fmla="*/ 193800 w 127"/>
              <a:gd name="T15" fmla="*/ 387734 h 124"/>
              <a:gd name="T16" fmla="*/ 265200 w 127"/>
              <a:gd name="T17" fmla="*/ 61221 h 124"/>
              <a:gd name="T18" fmla="*/ 326400 w 127"/>
              <a:gd name="T19" fmla="*/ 10204 h 124"/>
              <a:gd name="T20" fmla="*/ 397800 w 127"/>
              <a:gd name="T21" fmla="*/ 20407 h 124"/>
              <a:gd name="T22" fmla="*/ 1234200 w 127"/>
              <a:gd name="T23" fmla="*/ 530584 h 124"/>
              <a:gd name="T24" fmla="*/ 1295400 w 127"/>
              <a:gd name="T25" fmla="*/ 653026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9" name="任意多边形 100">
            <a:extLst>
              <a:ext uri="{FF2B5EF4-FFF2-40B4-BE49-F238E27FC236}">
                <a16:creationId xmlns:a16="http://schemas.microsoft.com/office/drawing/2014/main" id="{15177E15-F410-4CDC-A046-82C24C19F0C4}"/>
              </a:ext>
            </a:extLst>
          </p:cNvPr>
          <p:cNvSpPr>
            <a:spLocks/>
          </p:cNvSpPr>
          <p:nvPr/>
        </p:nvSpPr>
        <p:spPr bwMode="auto">
          <a:xfrm>
            <a:off x="7864475" y="3345095"/>
            <a:ext cx="774822" cy="381692"/>
          </a:xfrm>
          <a:custGeom>
            <a:avLst/>
            <a:gdLst>
              <a:gd name="T0" fmla="*/ 0 w 1600200"/>
              <a:gd name="T1" fmla="*/ 287338 h 552450"/>
              <a:gd name="T2" fmla="*/ 273163 w 1600200"/>
              <a:gd name="T3" fmla="*/ 0 h 552450"/>
              <a:gd name="T4" fmla="*/ 2549525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prstDash val="dash"/>
            <a:round/>
            <a:headEnd type="oval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10" name="任意多边形 112">
            <a:extLst>
              <a:ext uri="{FF2B5EF4-FFF2-40B4-BE49-F238E27FC236}">
                <a16:creationId xmlns:a16="http://schemas.microsoft.com/office/drawing/2014/main" id="{A1B959B2-C2BF-4B99-9642-761CB6248AB3}"/>
              </a:ext>
            </a:extLst>
          </p:cNvPr>
          <p:cNvSpPr>
            <a:spLocks/>
          </p:cNvSpPr>
          <p:nvPr/>
        </p:nvSpPr>
        <p:spPr bwMode="auto">
          <a:xfrm>
            <a:off x="6272213" y="2098908"/>
            <a:ext cx="673100" cy="1465262"/>
          </a:xfrm>
          <a:custGeom>
            <a:avLst/>
            <a:gdLst>
              <a:gd name="T0" fmla="*/ 0 w 647700"/>
              <a:gd name="T1" fmla="*/ 1001712 h 965200"/>
              <a:gd name="T2" fmla="*/ 105584 w 647700"/>
              <a:gd name="T3" fmla="*/ 540397 h 965200"/>
              <a:gd name="T4" fmla="*/ 673100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prstDash val="dash"/>
            <a:round/>
            <a:headEnd type="oval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11" name="任意多边形 113">
            <a:extLst>
              <a:ext uri="{FF2B5EF4-FFF2-40B4-BE49-F238E27FC236}">
                <a16:creationId xmlns:a16="http://schemas.microsoft.com/office/drawing/2014/main" id="{DCB7E69F-BEE5-45CC-A556-42296B141CAF}"/>
              </a:ext>
            </a:extLst>
          </p:cNvPr>
          <p:cNvSpPr>
            <a:spLocks/>
          </p:cNvSpPr>
          <p:nvPr/>
        </p:nvSpPr>
        <p:spPr bwMode="auto">
          <a:xfrm flipH="1">
            <a:off x="4654997" y="2098908"/>
            <a:ext cx="673100" cy="1458912"/>
          </a:xfrm>
          <a:custGeom>
            <a:avLst/>
            <a:gdLst>
              <a:gd name="T0" fmla="*/ 0 w 647700"/>
              <a:gd name="T1" fmla="*/ 1003300 h 965200"/>
              <a:gd name="T2" fmla="*/ 105584 w 647700"/>
              <a:gd name="T3" fmla="*/ 541254 h 965200"/>
              <a:gd name="T4" fmla="*/ 673100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prstDash val="dash"/>
            <a:round/>
            <a:headEnd type="oval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12" name="任意多边形 108">
            <a:extLst>
              <a:ext uri="{FF2B5EF4-FFF2-40B4-BE49-F238E27FC236}">
                <a16:creationId xmlns:a16="http://schemas.microsoft.com/office/drawing/2014/main" id="{D42043A9-F778-4A88-84F6-4BD43B7F3E85}"/>
              </a:ext>
            </a:extLst>
          </p:cNvPr>
          <p:cNvSpPr>
            <a:spLocks/>
          </p:cNvSpPr>
          <p:nvPr/>
        </p:nvSpPr>
        <p:spPr bwMode="auto">
          <a:xfrm flipH="1">
            <a:off x="3235937" y="3607020"/>
            <a:ext cx="916169" cy="287043"/>
          </a:xfrm>
          <a:custGeom>
            <a:avLst/>
            <a:gdLst>
              <a:gd name="T0" fmla="*/ 0 w 1600200"/>
              <a:gd name="T1" fmla="*/ 287338 h 552450"/>
              <a:gd name="T2" fmla="*/ 273333 w 1600200"/>
              <a:gd name="T3" fmla="*/ 0 h 552450"/>
              <a:gd name="T4" fmla="*/ 2551112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prstDash val="dash"/>
            <a:round/>
            <a:headEnd type="oval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grpSp>
        <p:nvGrpSpPr>
          <p:cNvPr id="13" name="Group 4">
            <a:extLst>
              <a:ext uri="{FF2B5EF4-FFF2-40B4-BE49-F238E27FC236}">
                <a16:creationId xmlns:a16="http://schemas.microsoft.com/office/drawing/2014/main" id="{0CEF3076-1AB1-429B-8B2B-68E5CCDD9B52}"/>
              </a:ext>
            </a:extLst>
          </p:cNvPr>
          <p:cNvGrpSpPr>
            <a:grpSpLocks noChangeAspect="1"/>
          </p:cNvGrpSpPr>
          <p:nvPr/>
        </p:nvGrpSpPr>
        <p:grpSpPr bwMode="auto">
          <a:xfrm flipH="1" flipV="1">
            <a:off x="7454288" y="3575388"/>
            <a:ext cx="360000" cy="360501"/>
            <a:chOff x="-2098" y="-625"/>
            <a:chExt cx="4314" cy="4320"/>
          </a:xfrm>
          <a:solidFill>
            <a:schemeClr val="bg1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EBA20CF4-4B96-4113-BDEF-88F41B9EC5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815" y="-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946A82D1-2AF7-439C-814F-08EE2CA19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815" y="-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B73E0C4E-AAF5-473E-87FB-3EBC80B523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098" y="-474"/>
              <a:ext cx="4314" cy="4169"/>
            </a:xfrm>
            <a:custGeom>
              <a:avLst/>
              <a:gdLst>
                <a:gd name="T0" fmla="*/ 1071 w 3072"/>
                <a:gd name="T1" fmla="*/ 692 h 2965"/>
                <a:gd name="T2" fmla="*/ 535 w 3072"/>
                <a:gd name="T3" fmla="*/ 177 h 2965"/>
                <a:gd name="T4" fmla="*/ 0 w 3072"/>
                <a:gd name="T5" fmla="*/ 692 h 2965"/>
                <a:gd name="T6" fmla="*/ 149 w 3072"/>
                <a:gd name="T7" fmla="*/ 1049 h 2965"/>
                <a:gd name="T8" fmla="*/ 111 w 3072"/>
                <a:gd name="T9" fmla="*/ 1366 h 2965"/>
                <a:gd name="T10" fmla="*/ 782 w 3072"/>
                <a:gd name="T11" fmla="*/ 2526 h 2965"/>
                <a:gd name="T12" fmla="*/ 889 w 3072"/>
                <a:gd name="T13" fmla="*/ 2103 h 2965"/>
                <a:gd name="T14" fmla="*/ 531 w 3072"/>
                <a:gd name="T15" fmla="*/ 1366 h 2965"/>
                <a:gd name="T16" fmla="*/ 544 w 3072"/>
                <a:gd name="T17" fmla="*/ 1208 h 2965"/>
                <a:gd name="T18" fmla="*/ 1071 w 3072"/>
                <a:gd name="T19" fmla="*/ 692 h 2965"/>
                <a:gd name="T20" fmla="*/ 1071 w 3072"/>
                <a:gd name="T21" fmla="*/ 692 h 2965"/>
                <a:gd name="T22" fmla="*/ 1071 w 3072"/>
                <a:gd name="T23" fmla="*/ 692 h 2965"/>
                <a:gd name="T24" fmla="*/ 1071 w 3072"/>
                <a:gd name="T25" fmla="*/ 692 h 2965"/>
                <a:gd name="T26" fmla="*/ 1530 w 3072"/>
                <a:gd name="T27" fmla="*/ 405 h 2965"/>
                <a:gd name="T28" fmla="*/ 2037 w 3072"/>
                <a:gd name="T29" fmla="*/ 538 h 2965"/>
                <a:gd name="T30" fmla="*/ 2001 w 3072"/>
                <a:gd name="T31" fmla="*/ 724 h 2965"/>
                <a:gd name="T32" fmla="*/ 2536 w 3072"/>
                <a:gd name="T33" fmla="*/ 1239 h 2965"/>
                <a:gd name="T34" fmla="*/ 3072 w 3072"/>
                <a:gd name="T35" fmla="*/ 724 h 2965"/>
                <a:gd name="T36" fmla="*/ 2536 w 3072"/>
                <a:gd name="T37" fmla="*/ 209 h 2965"/>
                <a:gd name="T38" fmla="*/ 2340 w 3072"/>
                <a:gd name="T39" fmla="*/ 244 h 2965"/>
                <a:gd name="T40" fmla="*/ 1530 w 3072"/>
                <a:gd name="T41" fmla="*/ 0 h 2965"/>
                <a:gd name="T42" fmla="*/ 957 w 3072"/>
                <a:gd name="T43" fmla="*/ 116 h 2965"/>
                <a:gd name="T44" fmla="*/ 1202 w 3072"/>
                <a:gd name="T45" fmla="*/ 458 h 2965"/>
                <a:gd name="T46" fmla="*/ 1530 w 3072"/>
                <a:gd name="T47" fmla="*/ 405 h 2965"/>
                <a:gd name="T48" fmla="*/ 1530 w 3072"/>
                <a:gd name="T49" fmla="*/ 405 h 2965"/>
                <a:gd name="T50" fmla="*/ 1530 w 3072"/>
                <a:gd name="T51" fmla="*/ 405 h 2965"/>
                <a:gd name="T52" fmla="*/ 1530 w 3072"/>
                <a:gd name="T53" fmla="*/ 405 h 2965"/>
                <a:gd name="T54" fmla="*/ 2528 w 3072"/>
                <a:gd name="T55" fmla="*/ 1409 h 2965"/>
                <a:gd name="T56" fmla="*/ 1997 w 3072"/>
                <a:gd name="T57" fmla="*/ 2216 h 2965"/>
                <a:gd name="T58" fmla="*/ 1520 w 3072"/>
                <a:gd name="T59" fmla="*/ 1934 h 2965"/>
                <a:gd name="T60" fmla="*/ 984 w 3072"/>
                <a:gd name="T61" fmla="*/ 2450 h 2965"/>
                <a:gd name="T62" fmla="*/ 1520 w 3072"/>
                <a:gd name="T63" fmla="*/ 2965 h 2965"/>
                <a:gd name="T64" fmla="*/ 2013 w 3072"/>
                <a:gd name="T65" fmla="*/ 2650 h 2965"/>
                <a:gd name="T66" fmla="*/ 2949 w 3072"/>
                <a:gd name="T67" fmla="*/ 1366 h 2965"/>
                <a:gd name="T68" fmla="*/ 2946 w 3072"/>
                <a:gd name="T69" fmla="*/ 1276 h 2965"/>
                <a:gd name="T70" fmla="*/ 2528 w 3072"/>
                <a:gd name="T71" fmla="*/ 1409 h 2965"/>
                <a:gd name="T72" fmla="*/ 2528 w 3072"/>
                <a:gd name="T73" fmla="*/ 1409 h 2965"/>
                <a:gd name="T74" fmla="*/ 2528 w 3072"/>
                <a:gd name="T75" fmla="*/ 1409 h 2965"/>
                <a:gd name="T76" fmla="*/ 2528 w 3072"/>
                <a:gd name="T77" fmla="*/ 1409 h 2965"/>
                <a:gd name="T78" fmla="*/ 2528 w 3072"/>
                <a:gd name="T79" fmla="*/ 1409 h 2965"/>
                <a:gd name="T80" fmla="*/ 2528 w 3072"/>
                <a:gd name="T81" fmla="*/ 1409 h 2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72" h="2965">
                  <a:moveTo>
                    <a:pt x="1071" y="692"/>
                  </a:moveTo>
                  <a:cubicBezTo>
                    <a:pt x="1071" y="408"/>
                    <a:pt x="831" y="177"/>
                    <a:pt x="535" y="177"/>
                  </a:cubicBezTo>
                  <a:cubicBezTo>
                    <a:pt x="240" y="177"/>
                    <a:pt x="0" y="408"/>
                    <a:pt x="0" y="692"/>
                  </a:cubicBezTo>
                  <a:cubicBezTo>
                    <a:pt x="0" y="831"/>
                    <a:pt x="57" y="957"/>
                    <a:pt x="149" y="1049"/>
                  </a:cubicBezTo>
                  <a:cubicBezTo>
                    <a:pt x="124" y="1151"/>
                    <a:pt x="111" y="1257"/>
                    <a:pt x="111" y="1366"/>
                  </a:cubicBezTo>
                  <a:cubicBezTo>
                    <a:pt x="111" y="1855"/>
                    <a:pt x="379" y="2285"/>
                    <a:pt x="782" y="2526"/>
                  </a:cubicBezTo>
                  <a:cubicBezTo>
                    <a:pt x="889" y="2103"/>
                    <a:pt x="889" y="2103"/>
                    <a:pt x="889" y="2103"/>
                  </a:cubicBezTo>
                  <a:cubicBezTo>
                    <a:pt x="670" y="1926"/>
                    <a:pt x="531" y="1662"/>
                    <a:pt x="531" y="1366"/>
                  </a:cubicBezTo>
                  <a:cubicBezTo>
                    <a:pt x="531" y="1312"/>
                    <a:pt x="535" y="1259"/>
                    <a:pt x="544" y="1208"/>
                  </a:cubicBezTo>
                  <a:cubicBezTo>
                    <a:pt x="836" y="1203"/>
                    <a:pt x="1071" y="974"/>
                    <a:pt x="1071" y="692"/>
                  </a:cubicBezTo>
                  <a:cubicBezTo>
                    <a:pt x="1071" y="692"/>
                    <a:pt x="1071" y="692"/>
                    <a:pt x="1071" y="692"/>
                  </a:cubicBezTo>
                  <a:cubicBezTo>
                    <a:pt x="1071" y="692"/>
                    <a:pt x="1071" y="692"/>
                    <a:pt x="1071" y="692"/>
                  </a:cubicBezTo>
                  <a:cubicBezTo>
                    <a:pt x="1071" y="692"/>
                    <a:pt x="1071" y="692"/>
                    <a:pt x="1071" y="692"/>
                  </a:cubicBezTo>
                  <a:moveTo>
                    <a:pt x="1530" y="405"/>
                  </a:moveTo>
                  <a:cubicBezTo>
                    <a:pt x="1715" y="405"/>
                    <a:pt x="1888" y="453"/>
                    <a:pt x="2037" y="538"/>
                  </a:cubicBezTo>
                  <a:cubicBezTo>
                    <a:pt x="2014" y="595"/>
                    <a:pt x="2001" y="658"/>
                    <a:pt x="2001" y="724"/>
                  </a:cubicBezTo>
                  <a:cubicBezTo>
                    <a:pt x="2001" y="1009"/>
                    <a:pt x="2241" y="1239"/>
                    <a:pt x="2536" y="1239"/>
                  </a:cubicBezTo>
                  <a:cubicBezTo>
                    <a:pt x="2832" y="1239"/>
                    <a:pt x="3072" y="1009"/>
                    <a:pt x="3072" y="724"/>
                  </a:cubicBezTo>
                  <a:cubicBezTo>
                    <a:pt x="3072" y="440"/>
                    <a:pt x="2832" y="209"/>
                    <a:pt x="2536" y="209"/>
                  </a:cubicBezTo>
                  <a:cubicBezTo>
                    <a:pt x="2467" y="209"/>
                    <a:pt x="2401" y="221"/>
                    <a:pt x="2340" y="244"/>
                  </a:cubicBezTo>
                  <a:cubicBezTo>
                    <a:pt x="2110" y="90"/>
                    <a:pt x="1832" y="0"/>
                    <a:pt x="1530" y="0"/>
                  </a:cubicBezTo>
                  <a:cubicBezTo>
                    <a:pt x="1326" y="0"/>
                    <a:pt x="1132" y="42"/>
                    <a:pt x="957" y="116"/>
                  </a:cubicBezTo>
                  <a:cubicBezTo>
                    <a:pt x="1202" y="458"/>
                    <a:pt x="1202" y="458"/>
                    <a:pt x="1202" y="458"/>
                  </a:cubicBezTo>
                  <a:cubicBezTo>
                    <a:pt x="1305" y="423"/>
                    <a:pt x="1415" y="405"/>
                    <a:pt x="1530" y="405"/>
                  </a:cubicBezTo>
                  <a:cubicBezTo>
                    <a:pt x="1530" y="405"/>
                    <a:pt x="1530" y="405"/>
                    <a:pt x="1530" y="405"/>
                  </a:cubicBezTo>
                  <a:cubicBezTo>
                    <a:pt x="1530" y="405"/>
                    <a:pt x="1530" y="405"/>
                    <a:pt x="1530" y="405"/>
                  </a:cubicBezTo>
                  <a:cubicBezTo>
                    <a:pt x="1530" y="405"/>
                    <a:pt x="1530" y="405"/>
                    <a:pt x="1530" y="405"/>
                  </a:cubicBezTo>
                  <a:moveTo>
                    <a:pt x="2528" y="1409"/>
                  </a:moveTo>
                  <a:cubicBezTo>
                    <a:pt x="2512" y="1759"/>
                    <a:pt x="2301" y="2061"/>
                    <a:pt x="1997" y="2216"/>
                  </a:cubicBezTo>
                  <a:cubicBezTo>
                    <a:pt x="1908" y="2049"/>
                    <a:pt x="1728" y="1934"/>
                    <a:pt x="1520" y="1934"/>
                  </a:cubicBezTo>
                  <a:cubicBezTo>
                    <a:pt x="1224" y="1934"/>
                    <a:pt x="984" y="2165"/>
                    <a:pt x="984" y="2450"/>
                  </a:cubicBezTo>
                  <a:cubicBezTo>
                    <a:pt x="984" y="2734"/>
                    <a:pt x="1224" y="2965"/>
                    <a:pt x="1520" y="2965"/>
                  </a:cubicBezTo>
                  <a:cubicBezTo>
                    <a:pt x="1742" y="2965"/>
                    <a:pt x="1932" y="2835"/>
                    <a:pt x="2013" y="2650"/>
                  </a:cubicBezTo>
                  <a:cubicBezTo>
                    <a:pt x="2559" y="2460"/>
                    <a:pt x="2949" y="1956"/>
                    <a:pt x="2949" y="1366"/>
                  </a:cubicBezTo>
                  <a:cubicBezTo>
                    <a:pt x="2949" y="1335"/>
                    <a:pt x="2948" y="1306"/>
                    <a:pt x="2946" y="1276"/>
                  </a:cubicBezTo>
                  <a:cubicBezTo>
                    <a:pt x="2528" y="1409"/>
                    <a:pt x="2528" y="1409"/>
                    <a:pt x="2528" y="1409"/>
                  </a:cubicBezTo>
                  <a:cubicBezTo>
                    <a:pt x="2528" y="1409"/>
                    <a:pt x="2528" y="1409"/>
                    <a:pt x="2528" y="1409"/>
                  </a:cubicBezTo>
                  <a:cubicBezTo>
                    <a:pt x="2528" y="1409"/>
                    <a:pt x="2528" y="1409"/>
                    <a:pt x="2528" y="1409"/>
                  </a:cubicBezTo>
                  <a:cubicBezTo>
                    <a:pt x="2528" y="1409"/>
                    <a:pt x="2528" y="1409"/>
                    <a:pt x="2528" y="1409"/>
                  </a:cubicBezTo>
                  <a:moveTo>
                    <a:pt x="2528" y="1409"/>
                  </a:moveTo>
                  <a:cubicBezTo>
                    <a:pt x="2528" y="1409"/>
                    <a:pt x="2528" y="1409"/>
                    <a:pt x="2528" y="140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0B3847E8-D482-483D-A77D-8A1FFF9E1E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815" y="-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2232CD6E-E081-4BE5-9616-FAAAE9DEA1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815" y="-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F75AB113-CF67-4BF3-B966-0B4FE86652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098" y="-474"/>
              <a:ext cx="4314" cy="4169"/>
            </a:xfrm>
            <a:custGeom>
              <a:avLst/>
              <a:gdLst>
                <a:gd name="T0" fmla="*/ 1071 w 3072"/>
                <a:gd name="T1" fmla="*/ 692 h 2965"/>
                <a:gd name="T2" fmla="*/ 535 w 3072"/>
                <a:gd name="T3" fmla="*/ 177 h 2965"/>
                <a:gd name="T4" fmla="*/ 0 w 3072"/>
                <a:gd name="T5" fmla="*/ 692 h 2965"/>
                <a:gd name="T6" fmla="*/ 149 w 3072"/>
                <a:gd name="T7" fmla="*/ 1049 h 2965"/>
                <a:gd name="T8" fmla="*/ 111 w 3072"/>
                <a:gd name="T9" fmla="*/ 1366 h 2965"/>
                <a:gd name="T10" fmla="*/ 782 w 3072"/>
                <a:gd name="T11" fmla="*/ 2526 h 2965"/>
                <a:gd name="T12" fmla="*/ 889 w 3072"/>
                <a:gd name="T13" fmla="*/ 2103 h 2965"/>
                <a:gd name="T14" fmla="*/ 531 w 3072"/>
                <a:gd name="T15" fmla="*/ 1366 h 2965"/>
                <a:gd name="T16" fmla="*/ 544 w 3072"/>
                <a:gd name="T17" fmla="*/ 1208 h 2965"/>
                <a:gd name="T18" fmla="*/ 1071 w 3072"/>
                <a:gd name="T19" fmla="*/ 692 h 2965"/>
                <a:gd name="T20" fmla="*/ 1071 w 3072"/>
                <a:gd name="T21" fmla="*/ 692 h 2965"/>
                <a:gd name="T22" fmla="*/ 1071 w 3072"/>
                <a:gd name="T23" fmla="*/ 692 h 2965"/>
                <a:gd name="T24" fmla="*/ 1071 w 3072"/>
                <a:gd name="T25" fmla="*/ 692 h 2965"/>
                <a:gd name="T26" fmla="*/ 1530 w 3072"/>
                <a:gd name="T27" fmla="*/ 405 h 2965"/>
                <a:gd name="T28" fmla="*/ 2037 w 3072"/>
                <a:gd name="T29" fmla="*/ 538 h 2965"/>
                <a:gd name="T30" fmla="*/ 2001 w 3072"/>
                <a:gd name="T31" fmla="*/ 724 h 2965"/>
                <a:gd name="T32" fmla="*/ 2536 w 3072"/>
                <a:gd name="T33" fmla="*/ 1239 h 2965"/>
                <a:gd name="T34" fmla="*/ 3072 w 3072"/>
                <a:gd name="T35" fmla="*/ 724 h 2965"/>
                <a:gd name="T36" fmla="*/ 2536 w 3072"/>
                <a:gd name="T37" fmla="*/ 209 h 2965"/>
                <a:gd name="T38" fmla="*/ 2340 w 3072"/>
                <a:gd name="T39" fmla="*/ 244 h 2965"/>
                <a:gd name="T40" fmla="*/ 1530 w 3072"/>
                <a:gd name="T41" fmla="*/ 0 h 2965"/>
                <a:gd name="T42" fmla="*/ 957 w 3072"/>
                <a:gd name="T43" fmla="*/ 116 h 2965"/>
                <a:gd name="T44" fmla="*/ 1202 w 3072"/>
                <a:gd name="T45" fmla="*/ 458 h 2965"/>
                <a:gd name="T46" fmla="*/ 1530 w 3072"/>
                <a:gd name="T47" fmla="*/ 405 h 2965"/>
                <a:gd name="T48" fmla="*/ 1530 w 3072"/>
                <a:gd name="T49" fmla="*/ 405 h 2965"/>
                <a:gd name="T50" fmla="*/ 1530 w 3072"/>
                <a:gd name="T51" fmla="*/ 405 h 2965"/>
                <a:gd name="T52" fmla="*/ 1530 w 3072"/>
                <a:gd name="T53" fmla="*/ 405 h 2965"/>
                <a:gd name="T54" fmla="*/ 2528 w 3072"/>
                <a:gd name="T55" fmla="*/ 1409 h 2965"/>
                <a:gd name="T56" fmla="*/ 1997 w 3072"/>
                <a:gd name="T57" fmla="*/ 2216 h 2965"/>
                <a:gd name="T58" fmla="*/ 1520 w 3072"/>
                <a:gd name="T59" fmla="*/ 1934 h 2965"/>
                <a:gd name="T60" fmla="*/ 984 w 3072"/>
                <a:gd name="T61" fmla="*/ 2450 h 2965"/>
                <a:gd name="T62" fmla="*/ 1520 w 3072"/>
                <a:gd name="T63" fmla="*/ 2965 h 2965"/>
                <a:gd name="T64" fmla="*/ 2013 w 3072"/>
                <a:gd name="T65" fmla="*/ 2650 h 2965"/>
                <a:gd name="T66" fmla="*/ 2949 w 3072"/>
                <a:gd name="T67" fmla="*/ 1366 h 2965"/>
                <a:gd name="T68" fmla="*/ 2946 w 3072"/>
                <a:gd name="T69" fmla="*/ 1276 h 2965"/>
                <a:gd name="T70" fmla="*/ 2528 w 3072"/>
                <a:gd name="T71" fmla="*/ 1409 h 2965"/>
                <a:gd name="T72" fmla="*/ 2528 w 3072"/>
                <a:gd name="T73" fmla="*/ 1409 h 2965"/>
                <a:gd name="T74" fmla="*/ 2528 w 3072"/>
                <a:gd name="T75" fmla="*/ 1409 h 2965"/>
                <a:gd name="T76" fmla="*/ 2528 w 3072"/>
                <a:gd name="T77" fmla="*/ 1409 h 2965"/>
                <a:gd name="T78" fmla="*/ 2528 w 3072"/>
                <a:gd name="T79" fmla="*/ 1409 h 2965"/>
                <a:gd name="T80" fmla="*/ 2528 w 3072"/>
                <a:gd name="T81" fmla="*/ 1409 h 2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72" h="2965">
                  <a:moveTo>
                    <a:pt x="1071" y="692"/>
                  </a:moveTo>
                  <a:cubicBezTo>
                    <a:pt x="1071" y="408"/>
                    <a:pt x="831" y="177"/>
                    <a:pt x="535" y="177"/>
                  </a:cubicBezTo>
                  <a:cubicBezTo>
                    <a:pt x="240" y="177"/>
                    <a:pt x="0" y="408"/>
                    <a:pt x="0" y="692"/>
                  </a:cubicBezTo>
                  <a:cubicBezTo>
                    <a:pt x="0" y="831"/>
                    <a:pt x="57" y="957"/>
                    <a:pt x="149" y="1049"/>
                  </a:cubicBezTo>
                  <a:cubicBezTo>
                    <a:pt x="124" y="1151"/>
                    <a:pt x="111" y="1257"/>
                    <a:pt x="111" y="1366"/>
                  </a:cubicBezTo>
                  <a:cubicBezTo>
                    <a:pt x="111" y="1855"/>
                    <a:pt x="379" y="2285"/>
                    <a:pt x="782" y="2526"/>
                  </a:cubicBezTo>
                  <a:cubicBezTo>
                    <a:pt x="889" y="2103"/>
                    <a:pt x="889" y="2103"/>
                    <a:pt x="889" y="2103"/>
                  </a:cubicBezTo>
                  <a:cubicBezTo>
                    <a:pt x="670" y="1926"/>
                    <a:pt x="531" y="1662"/>
                    <a:pt x="531" y="1366"/>
                  </a:cubicBezTo>
                  <a:cubicBezTo>
                    <a:pt x="531" y="1312"/>
                    <a:pt x="535" y="1259"/>
                    <a:pt x="544" y="1208"/>
                  </a:cubicBezTo>
                  <a:cubicBezTo>
                    <a:pt x="836" y="1203"/>
                    <a:pt x="1071" y="974"/>
                    <a:pt x="1071" y="692"/>
                  </a:cubicBezTo>
                  <a:cubicBezTo>
                    <a:pt x="1071" y="692"/>
                    <a:pt x="1071" y="692"/>
                    <a:pt x="1071" y="692"/>
                  </a:cubicBezTo>
                  <a:cubicBezTo>
                    <a:pt x="1071" y="692"/>
                    <a:pt x="1071" y="692"/>
                    <a:pt x="1071" y="692"/>
                  </a:cubicBezTo>
                  <a:cubicBezTo>
                    <a:pt x="1071" y="692"/>
                    <a:pt x="1071" y="692"/>
                    <a:pt x="1071" y="692"/>
                  </a:cubicBezTo>
                  <a:moveTo>
                    <a:pt x="1530" y="405"/>
                  </a:moveTo>
                  <a:cubicBezTo>
                    <a:pt x="1715" y="405"/>
                    <a:pt x="1888" y="453"/>
                    <a:pt x="2037" y="538"/>
                  </a:cubicBezTo>
                  <a:cubicBezTo>
                    <a:pt x="2014" y="595"/>
                    <a:pt x="2001" y="658"/>
                    <a:pt x="2001" y="724"/>
                  </a:cubicBezTo>
                  <a:cubicBezTo>
                    <a:pt x="2001" y="1009"/>
                    <a:pt x="2241" y="1239"/>
                    <a:pt x="2536" y="1239"/>
                  </a:cubicBezTo>
                  <a:cubicBezTo>
                    <a:pt x="2832" y="1239"/>
                    <a:pt x="3072" y="1009"/>
                    <a:pt x="3072" y="724"/>
                  </a:cubicBezTo>
                  <a:cubicBezTo>
                    <a:pt x="3072" y="440"/>
                    <a:pt x="2832" y="209"/>
                    <a:pt x="2536" y="209"/>
                  </a:cubicBezTo>
                  <a:cubicBezTo>
                    <a:pt x="2467" y="209"/>
                    <a:pt x="2401" y="221"/>
                    <a:pt x="2340" y="244"/>
                  </a:cubicBezTo>
                  <a:cubicBezTo>
                    <a:pt x="2110" y="90"/>
                    <a:pt x="1832" y="0"/>
                    <a:pt x="1530" y="0"/>
                  </a:cubicBezTo>
                  <a:cubicBezTo>
                    <a:pt x="1326" y="0"/>
                    <a:pt x="1132" y="42"/>
                    <a:pt x="957" y="116"/>
                  </a:cubicBezTo>
                  <a:cubicBezTo>
                    <a:pt x="1202" y="458"/>
                    <a:pt x="1202" y="458"/>
                    <a:pt x="1202" y="458"/>
                  </a:cubicBezTo>
                  <a:cubicBezTo>
                    <a:pt x="1305" y="423"/>
                    <a:pt x="1415" y="405"/>
                    <a:pt x="1530" y="405"/>
                  </a:cubicBezTo>
                  <a:cubicBezTo>
                    <a:pt x="1530" y="405"/>
                    <a:pt x="1530" y="405"/>
                    <a:pt x="1530" y="405"/>
                  </a:cubicBezTo>
                  <a:cubicBezTo>
                    <a:pt x="1530" y="405"/>
                    <a:pt x="1530" y="405"/>
                    <a:pt x="1530" y="405"/>
                  </a:cubicBezTo>
                  <a:cubicBezTo>
                    <a:pt x="1530" y="405"/>
                    <a:pt x="1530" y="405"/>
                    <a:pt x="1530" y="405"/>
                  </a:cubicBezTo>
                  <a:moveTo>
                    <a:pt x="2528" y="1409"/>
                  </a:moveTo>
                  <a:cubicBezTo>
                    <a:pt x="2512" y="1759"/>
                    <a:pt x="2301" y="2061"/>
                    <a:pt x="1997" y="2216"/>
                  </a:cubicBezTo>
                  <a:cubicBezTo>
                    <a:pt x="1908" y="2049"/>
                    <a:pt x="1728" y="1934"/>
                    <a:pt x="1520" y="1934"/>
                  </a:cubicBezTo>
                  <a:cubicBezTo>
                    <a:pt x="1224" y="1934"/>
                    <a:pt x="984" y="2165"/>
                    <a:pt x="984" y="2450"/>
                  </a:cubicBezTo>
                  <a:cubicBezTo>
                    <a:pt x="984" y="2734"/>
                    <a:pt x="1224" y="2965"/>
                    <a:pt x="1520" y="2965"/>
                  </a:cubicBezTo>
                  <a:cubicBezTo>
                    <a:pt x="1742" y="2965"/>
                    <a:pt x="1932" y="2835"/>
                    <a:pt x="2013" y="2650"/>
                  </a:cubicBezTo>
                  <a:cubicBezTo>
                    <a:pt x="2559" y="2460"/>
                    <a:pt x="2949" y="1956"/>
                    <a:pt x="2949" y="1366"/>
                  </a:cubicBezTo>
                  <a:cubicBezTo>
                    <a:pt x="2949" y="1335"/>
                    <a:pt x="2948" y="1306"/>
                    <a:pt x="2946" y="1276"/>
                  </a:cubicBezTo>
                  <a:cubicBezTo>
                    <a:pt x="2528" y="1409"/>
                    <a:pt x="2528" y="1409"/>
                    <a:pt x="2528" y="1409"/>
                  </a:cubicBezTo>
                  <a:cubicBezTo>
                    <a:pt x="2528" y="1409"/>
                    <a:pt x="2528" y="1409"/>
                    <a:pt x="2528" y="1409"/>
                  </a:cubicBezTo>
                  <a:cubicBezTo>
                    <a:pt x="2528" y="1409"/>
                    <a:pt x="2528" y="1409"/>
                    <a:pt x="2528" y="1409"/>
                  </a:cubicBezTo>
                  <a:cubicBezTo>
                    <a:pt x="2528" y="1409"/>
                    <a:pt x="2528" y="1409"/>
                    <a:pt x="2528" y="1409"/>
                  </a:cubicBezTo>
                  <a:moveTo>
                    <a:pt x="2528" y="1409"/>
                  </a:moveTo>
                  <a:cubicBezTo>
                    <a:pt x="2528" y="1409"/>
                    <a:pt x="2528" y="1409"/>
                    <a:pt x="2528" y="140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FEF66228-4E6D-4E44-A5EE-D307169911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815" y="-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A359E067-06E7-4A67-97FF-102A52EB8D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815" y="-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E1024626-97B0-4E6F-8775-9D3372D9B2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098" y="-474"/>
              <a:ext cx="4314" cy="4169"/>
            </a:xfrm>
            <a:custGeom>
              <a:avLst/>
              <a:gdLst>
                <a:gd name="T0" fmla="*/ 1071 w 3072"/>
                <a:gd name="T1" fmla="*/ 692 h 2965"/>
                <a:gd name="T2" fmla="*/ 535 w 3072"/>
                <a:gd name="T3" fmla="*/ 177 h 2965"/>
                <a:gd name="T4" fmla="*/ 0 w 3072"/>
                <a:gd name="T5" fmla="*/ 692 h 2965"/>
                <a:gd name="T6" fmla="*/ 149 w 3072"/>
                <a:gd name="T7" fmla="*/ 1049 h 2965"/>
                <a:gd name="T8" fmla="*/ 111 w 3072"/>
                <a:gd name="T9" fmla="*/ 1366 h 2965"/>
                <a:gd name="T10" fmla="*/ 782 w 3072"/>
                <a:gd name="T11" fmla="*/ 2526 h 2965"/>
                <a:gd name="T12" fmla="*/ 889 w 3072"/>
                <a:gd name="T13" fmla="*/ 2103 h 2965"/>
                <a:gd name="T14" fmla="*/ 531 w 3072"/>
                <a:gd name="T15" fmla="*/ 1366 h 2965"/>
                <a:gd name="T16" fmla="*/ 544 w 3072"/>
                <a:gd name="T17" fmla="*/ 1208 h 2965"/>
                <a:gd name="T18" fmla="*/ 1071 w 3072"/>
                <a:gd name="T19" fmla="*/ 692 h 2965"/>
                <a:gd name="T20" fmla="*/ 1071 w 3072"/>
                <a:gd name="T21" fmla="*/ 692 h 2965"/>
                <a:gd name="T22" fmla="*/ 1071 w 3072"/>
                <a:gd name="T23" fmla="*/ 692 h 2965"/>
                <a:gd name="T24" fmla="*/ 1071 w 3072"/>
                <a:gd name="T25" fmla="*/ 692 h 2965"/>
                <a:gd name="T26" fmla="*/ 1530 w 3072"/>
                <a:gd name="T27" fmla="*/ 405 h 2965"/>
                <a:gd name="T28" fmla="*/ 2037 w 3072"/>
                <a:gd name="T29" fmla="*/ 538 h 2965"/>
                <a:gd name="T30" fmla="*/ 2001 w 3072"/>
                <a:gd name="T31" fmla="*/ 724 h 2965"/>
                <a:gd name="T32" fmla="*/ 2536 w 3072"/>
                <a:gd name="T33" fmla="*/ 1239 h 2965"/>
                <a:gd name="T34" fmla="*/ 3072 w 3072"/>
                <a:gd name="T35" fmla="*/ 724 h 2965"/>
                <a:gd name="T36" fmla="*/ 2536 w 3072"/>
                <a:gd name="T37" fmla="*/ 209 h 2965"/>
                <a:gd name="T38" fmla="*/ 2340 w 3072"/>
                <a:gd name="T39" fmla="*/ 244 h 2965"/>
                <a:gd name="T40" fmla="*/ 1530 w 3072"/>
                <a:gd name="T41" fmla="*/ 0 h 2965"/>
                <a:gd name="T42" fmla="*/ 957 w 3072"/>
                <a:gd name="T43" fmla="*/ 116 h 2965"/>
                <a:gd name="T44" fmla="*/ 1202 w 3072"/>
                <a:gd name="T45" fmla="*/ 458 h 2965"/>
                <a:gd name="T46" fmla="*/ 1530 w 3072"/>
                <a:gd name="T47" fmla="*/ 405 h 2965"/>
                <a:gd name="T48" fmla="*/ 1530 w 3072"/>
                <a:gd name="T49" fmla="*/ 405 h 2965"/>
                <a:gd name="T50" fmla="*/ 1530 w 3072"/>
                <a:gd name="T51" fmla="*/ 405 h 2965"/>
                <a:gd name="T52" fmla="*/ 1530 w 3072"/>
                <a:gd name="T53" fmla="*/ 405 h 2965"/>
                <a:gd name="T54" fmla="*/ 2528 w 3072"/>
                <a:gd name="T55" fmla="*/ 1409 h 2965"/>
                <a:gd name="T56" fmla="*/ 1997 w 3072"/>
                <a:gd name="T57" fmla="*/ 2216 h 2965"/>
                <a:gd name="T58" fmla="*/ 1520 w 3072"/>
                <a:gd name="T59" fmla="*/ 1934 h 2965"/>
                <a:gd name="T60" fmla="*/ 984 w 3072"/>
                <a:gd name="T61" fmla="*/ 2450 h 2965"/>
                <a:gd name="T62" fmla="*/ 1520 w 3072"/>
                <a:gd name="T63" fmla="*/ 2965 h 2965"/>
                <a:gd name="T64" fmla="*/ 2013 w 3072"/>
                <a:gd name="T65" fmla="*/ 2650 h 2965"/>
                <a:gd name="T66" fmla="*/ 2949 w 3072"/>
                <a:gd name="T67" fmla="*/ 1366 h 2965"/>
                <a:gd name="T68" fmla="*/ 2946 w 3072"/>
                <a:gd name="T69" fmla="*/ 1276 h 2965"/>
                <a:gd name="T70" fmla="*/ 2528 w 3072"/>
                <a:gd name="T71" fmla="*/ 1409 h 2965"/>
                <a:gd name="T72" fmla="*/ 2528 w 3072"/>
                <a:gd name="T73" fmla="*/ 1409 h 2965"/>
                <a:gd name="T74" fmla="*/ 2528 w 3072"/>
                <a:gd name="T75" fmla="*/ 1409 h 2965"/>
                <a:gd name="T76" fmla="*/ 2528 w 3072"/>
                <a:gd name="T77" fmla="*/ 1409 h 2965"/>
                <a:gd name="T78" fmla="*/ 2528 w 3072"/>
                <a:gd name="T79" fmla="*/ 1409 h 2965"/>
                <a:gd name="T80" fmla="*/ 2528 w 3072"/>
                <a:gd name="T81" fmla="*/ 1409 h 2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72" h="2965">
                  <a:moveTo>
                    <a:pt x="1071" y="692"/>
                  </a:moveTo>
                  <a:cubicBezTo>
                    <a:pt x="1071" y="408"/>
                    <a:pt x="831" y="177"/>
                    <a:pt x="535" y="177"/>
                  </a:cubicBezTo>
                  <a:cubicBezTo>
                    <a:pt x="240" y="177"/>
                    <a:pt x="0" y="408"/>
                    <a:pt x="0" y="692"/>
                  </a:cubicBezTo>
                  <a:cubicBezTo>
                    <a:pt x="0" y="831"/>
                    <a:pt x="57" y="957"/>
                    <a:pt x="149" y="1049"/>
                  </a:cubicBezTo>
                  <a:cubicBezTo>
                    <a:pt x="124" y="1151"/>
                    <a:pt x="111" y="1257"/>
                    <a:pt x="111" y="1366"/>
                  </a:cubicBezTo>
                  <a:cubicBezTo>
                    <a:pt x="111" y="1855"/>
                    <a:pt x="379" y="2285"/>
                    <a:pt x="782" y="2526"/>
                  </a:cubicBezTo>
                  <a:cubicBezTo>
                    <a:pt x="889" y="2103"/>
                    <a:pt x="889" y="2103"/>
                    <a:pt x="889" y="2103"/>
                  </a:cubicBezTo>
                  <a:cubicBezTo>
                    <a:pt x="670" y="1926"/>
                    <a:pt x="531" y="1662"/>
                    <a:pt x="531" y="1366"/>
                  </a:cubicBezTo>
                  <a:cubicBezTo>
                    <a:pt x="531" y="1312"/>
                    <a:pt x="535" y="1259"/>
                    <a:pt x="544" y="1208"/>
                  </a:cubicBezTo>
                  <a:cubicBezTo>
                    <a:pt x="836" y="1203"/>
                    <a:pt x="1071" y="974"/>
                    <a:pt x="1071" y="692"/>
                  </a:cubicBezTo>
                  <a:cubicBezTo>
                    <a:pt x="1071" y="692"/>
                    <a:pt x="1071" y="692"/>
                    <a:pt x="1071" y="692"/>
                  </a:cubicBezTo>
                  <a:cubicBezTo>
                    <a:pt x="1071" y="692"/>
                    <a:pt x="1071" y="692"/>
                    <a:pt x="1071" y="692"/>
                  </a:cubicBezTo>
                  <a:cubicBezTo>
                    <a:pt x="1071" y="692"/>
                    <a:pt x="1071" y="692"/>
                    <a:pt x="1071" y="692"/>
                  </a:cubicBezTo>
                  <a:moveTo>
                    <a:pt x="1530" y="405"/>
                  </a:moveTo>
                  <a:cubicBezTo>
                    <a:pt x="1715" y="405"/>
                    <a:pt x="1888" y="453"/>
                    <a:pt x="2037" y="538"/>
                  </a:cubicBezTo>
                  <a:cubicBezTo>
                    <a:pt x="2014" y="595"/>
                    <a:pt x="2001" y="658"/>
                    <a:pt x="2001" y="724"/>
                  </a:cubicBezTo>
                  <a:cubicBezTo>
                    <a:pt x="2001" y="1009"/>
                    <a:pt x="2241" y="1239"/>
                    <a:pt x="2536" y="1239"/>
                  </a:cubicBezTo>
                  <a:cubicBezTo>
                    <a:pt x="2832" y="1239"/>
                    <a:pt x="3072" y="1009"/>
                    <a:pt x="3072" y="724"/>
                  </a:cubicBezTo>
                  <a:cubicBezTo>
                    <a:pt x="3072" y="440"/>
                    <a:pt x="2832" y="209"/>
                    <a:pt x="2536" y="209"/>
                  </a:cubicBezTo>
                  <a:cubicBezTo>
                    <a:pt x="2467" y="209"/>
                    <a:pt x="2401" y="221"/>
                    <a:pt x="2340" y="244"/>
                  </a:cubicBezTo>
                  <a:cubicBezTo>
                    <a:pt x="2110" y="90"/>
                    <a:pt x="1832" y="0"/>
                    <a:pt x="1530" y="0"/>
                  </a:cubicBezTo>
                  <a:cubicBezTo>
                    <a:pt x="1326" y="0"/>
                    <a:pt x="1132" y="42"/>
                    <a:pt x="957" y="116"/>
                  </a:cubicBezTo>
                  <a:cubicBezTo>
                    <a:pt x="1202" y="458"/>
                    <a:pt x="1202" y="458"/>
                    <a:pt x="1202" y="458"/>
                  </a:cubicBezTo>
                  <a:cubicBezTo>
                    <a:pt x="1305" y="423"/>
                    <a:pt x="1415" y="405"/>
                    <a:pt x="1530" y="405"/>
                  </a:cubicBezTo>
                  <a:cubicBezTo>
                    <a:pt x="1530" y="405"/>
                    <a:pt x="1530" y="405"/>
                    <a:pt x="1530" y="405"/>
                  </a:cubicBezTo>
                  <a:cubicBezTo>
                    <a:pt x="1530" y="405"/>
                    <a:pt x="1530" y="405"/>
                    <a:pt x="1530" y="405"/>
                  </a:cubicBezTo>
                  <a:cubicBezTo>
                    <a:pt x="1530" y="405"/>
                    <a:pt x="1530" y="405"/>
                    <a:pt x="1530" y="405"/>
                  </a:cubicBezTo>
                  <a:moveTo>
                    <a:pt x="2528" y="1409"/>
                  </a:moveTo>
                  <a:cubicBezTo>
                    <a:pt x="2512" y="1759"/>
                    <a:pt x="2301" y="2061"/>
                    <a:pt x="1997" y="2216"/>
                  </a:cubicBezTo>
                  <a:cubicBezTo>
                    <a:pt x="1908" y="2049"/>
                    <a:pt x="1728" y="1934"/>
                    <a:pt x="1520" y="1934"/>
                  </a:cubicBezTo>
                  <a:cubicBezTo>
                    <a:pt x="1224" y="1934"/>
                    <a:pt x="984" y="2165"/>
                    <a:pt x="984" y="2450"/>
                  </a:cubicBezTo>
                  <a:cubicBezTo>
                    <a:pt x="984" y="2734"/>
                    <a:pt x="1224" y="2965"/>
                    <a:pt x="1520" y="2965"/>
                  </a:cubicBezTo>
                  <a:cubicBezTo>
                    <a:pt x="1742" y="2965"/>
                    <a:pt x="1932" y="2835"/>
                    <a:pt x="2013" y="2650"/>
                  </a:cubicBezTo>
                  <a:cubicBezTo>
                    <a:pt x="2559" y="2460"/>
                    <a:pt x="2949" y="1956"/>
                    <a:pt x="2949" y="1366"/>
                  </a:cubicBezTo>
                  <a:cubicBezTo>
                    <a:pt x="2949" y="1335"/>
                    <a:pt x="2948" y="1306"/>
                    <a:pt x="2946" y="1276"/>
                  </a:cubicBezTo>
                  <a:cubicBezTo>
                    <a:pt x="2528" y="1409"/>
                    <a:pt x="2528" y="1409"/>
                    <a:pt x="2528" y="1409"/>
                  </a:cubicBezTo>
                  <a:cubicBezTo>
                    <a:pt x="2528" y="1409"/>
                    <a:pt x="2528" y="1409"/>
                    <a:pt x="2528" y="1409"/>
                  </a:cubicBezTo>
                  <a:cubicBezTo>
                    <a:pt x="2528" y="1409"/>
                    <a:pt x="2528" y="1409"/>
                    <a:pt x="2528" y="1409"/>
                  </a:cubicBezTo>
                  <a:cubicBezTo>
                    <a:pt x="2528" y="1409"/>
                    <a:pt x="2528" y="1409"/>
                    <a:pt x="2528" y="1409"/>
                  </a:cubicBezTo>
                  <a:moveTo>
                    <a:pt x="2528" y="1409"/>
                  </a:moveTo>
                  <a:cubicBezTo>
                    <a:pt x="2528" y="1409"/>
                    <a:pt x="2528" y="1409"/>
                    <a:pt x="2528" y="140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23" name="Freeform 17">
            <a:extLst>
              <a:ext uri="{FF2B5EF4-FFF2-40B4-BE49-F238E27FC236}">
                <a16:creationId xmlns:a16="http://schemas.microsoft.com/office/drawing/2014/main" id="{029CE163-B276-4C8E-BE5A-9B4C6C654AC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67631" y="3726787"/>
            <a:ext cx="180000" cy="287043"/>
          </a:xfrm>
          <a:custGeom>
            <a:avLst/>
            <a:gdLst>
              <a:gd name="T0" fmla="*/ 307 w 1542"/>
              <a:gd name="T1" fmla="*/ 2457 h 2457"/>
              <a:gd name="T2" fmla="*/ 263 w 1542"/>
              <a:gd name="T3" fmla="*/ 2447 h 2457"/>
              <a:gd name="T4" fmla="*/ 207 w 1542"/>
              <a:gd name="T5" fmla="*/ 2332 h 2457"/>
              <a:gd name="T6" fmla="*/ 408 w 1542"/>
              <a:gd name="T7" fmla="*/ 1433 h 2457"/>
              <a:gd name="T8" fmla="*/ 107 w 1542"/>
              <a:gd name="T9" fmla="*/ 1433 h 2457"/>
              <a:gd name="T10" fmla="*/ 27 w 1542"/>
              <a:gd name="T11" fmla="*/ 1394 h 2457"/>
              <a:gd name="T12" fmla="*/ 8 w 1542"/>
              <a:gd name="T13" fmla="*/ 1307 h 2457"/>
              <a:gd name="T14" fmla="*/ 302 w 1542"/>
              <a:gd name="T15" fmla="*/ 78 h 2457"/>
              <a:gd name="T16" fmla="*/ 402 w 1542"/>
              <a:gd name="T17" fmla="*/ 0 h 2457"/>
              <a:gd name="T18" fmla="*/ 1231 w 1542"/>
              <a:gd name="T19" fmla="*/ 0 h 2457"/>
              <a:gd name="T20" fmla="*/ 1314 w 1542"/>
              <a:gd name="T21" fmla="*/ 44 h 2457"/>
              <a:gd name="T22" fmla="*/ 1327 w 1542"/>
              <a:gd name="T23" fmla="*/ 137 h 2457"/>
              <a:gd name="T24" fmla="*/ 1084 w 1542"/>
              <a:gd name="T25" fmla="*/ 818 h 2457"/>
              <a:gd name="T26" fmla="*/ 1433 w 1542"/>
              <a:gd name="T27" fmla="*/ 818 h 2457"/>
              <a:gd name="T28" fmla="*/ 1525 w 1542"/>
              <a:gd name="T29" fmla="*/ 875 h 2457"/>
              <a:gd name="T30" fmla="*/ 1513 w 1542"/>
              <a:gd name="T31" fmla="*/ 983 h 2457"/>
              <a:gd name="T32" fmla="*/ 388 w 1542"/>
              <a:gd name="T33" fmla="*/ 2418 h 2457"/>
              <a:gd name="T34" fmla="*/ 307 w 1542"/>
              <a:gd name="T35" fmla="*/ 2457 h 2457"/>
              <a:gd name="T36" fmla="*/ 237 w 1542"/>
              <a:gd name="T37" fmla="*/ 1228 h 2457"/>
              <a:gd name="T38" fmla="*/ 536 w 1542"/>
              <a:gd name="T39" fmla="*/ 1228 h 2457"/>
              <a:gd name="T40" fmla="*/ 616 w 1542"/>
              <a:gd name="T41" fmla="*/ 1267 h 2457"/>
              <a:gd name="T42" fmla="*/ 636 w 1542"/>
              <a:gd name="T43" fmla="*/ 1353 h 2457"/>
              <a:gd name="T44" fmla="*/ 506 w 1542"/>
              <a:gd name="T45" fmla="*/ 1936 h 2457"/>
              <a:gd name="T46" fmla="*/ 1223 w 1542"/>
              <a:gd name="T47" fmla="*/ 1022 h 2457"/>
              <a:gd name="T48" fmla="*/ 938 w 1542"/>
              <a:gd name="T49" fmla="*/ 1022 h 2457"/>
              <a:gd name="T50" fmla="*/ 854 w 1542"/>
              <a:gd name="T51" fmla="*/ 979 h 2457"/>
              <a:gd name="T52" fmla="*/ 841 w 1542"/>
              <a:gd name="T53" fmla="*/ 885 h 2457"/>
              <a:gd name="T54" fmla="*/ 1085 w 1542"/>
              <a:gd name="T55" fmla="*/ 205 h 2457"/>
              <a:gd name="T56" fmla="*/ 482 w 1542"/>
              <a:gd name="T57" fmla="*/ 205 h 2457"/>
              <a:gd name="T58" fmla="*/ 237 w 1542"/>
              <a:gd name="T59" fmla="*/ 1228 h 2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2" h="2457">
                <a:moveTo>
                  <a:pt x="307" y="2457"/>
                </a:moveTo>
                <a:cubicBezTo>
                  <a:pt x="292" y="2457"/>
                  <a:pt x="277" y="2454"/>
                  <a:pt x="263" y="2447"/>
                </a:cubicBezTo>
                <a:cubicBezTo>
                  <a:pt x="220" y="2427"/>
                  <a:pt x="197" y="2379"/>
                  <a:pt x="207" y="2332"/>
                </a:cubicBezTo>
                <a:cubicBezTo>
                  <a:pt x="408" y="1433"/>
                  <a:pt x="408" y="1433"/>
                  <a:pt x="408" y="1433"/>
                </a:cubicBezTo>
                <a:cubicBezTo>
                  <a:pt x="107" y="1433"/>
                  <a:pt x="107" y="1433"/>
                  <a:pt x="107" y="1433"/>
                </a:cubicBezTo>
                <a:cubicBezTo>
                  <a:pt x="76" y="1433"/>
                  <a:pt x="46" y="1419"/>
                  <a:pt x="27" y="1394"/>
                </a:cubicBezTo>
                <a:cubicBezTo>
                  <a:pt x="8" y="1369"/>
                  <a:pt x="0" y="1337"/>
                  <a:pt x="8" y="1307"/>
                </a:cubicBezTo>
                <a:cubicBezTo>
                  <a:pt x="302" y="78"/>
                  <a:pt x="302" y="78"/>
                  <a:pt x="302" y="78"/>
                </a:cubicBezTo>
                <a:cubicBezTo>
                  <a:pt x="313" y="32"/>
                  <a:pt x="354" y="0"/>
                  <a:pt x="402" y="0"/>
                </a:cubicBezTo>
                <a:cubicBezTo>
                  <a:pt x="1231" y="0"/>
                  <a:pt x="1231" y="0"/>
                  <a:pt x="1231" y="0"/>
                </a:cubicBezTo>
                <a:cubicBezTo>
                  <a:pt x="1264" y="0"/>
                  <a:pt x="1295" y="16"/>
                  <a:pt x="1314" y="44"/>
                </a:cubicBezTo>
                <a:cubicBezTo>
                  <a:pt x="1334" y="71"/>
                  <a:pt x="1338" y="106"/>
                  <a:pt x="1327" y="137"/>
                </a:cubicBezTo>
                <a:cubicBezTo>
                  <a:pt x="1084" y="818"/>
                  <a:pt x="1084" y="818"/>
                  <a:pt x="1084" y="818"/>
                </a:cubicBezTo>
                <a:cubicBezTo>
                  <a:pt x="1433" y="818"/>
                  <a:pt x="1433" y="818"/>
                  <a:pt x="1433" y="818"/>
                </a:cubicBezTo>
                <a:cubicBezTo>
                  <a:pt x="1472" y="818"/>
                  <a:pt x="1508" y="840"/>
                  <a:pt x="1525" y="875"/>
                </a:cubicBezTo>
                <a:cubicBezTo>
                  <a:pt x="1542" y="910"/>
                  <a:pt x="1538" y="952"/>
                  <a:pt x="1513" y="983"/>
                </a:cubicBezTo>
                <a:cubicBezTo>
                  <a:pt x="388" y="2418"/>
                  <a:pt x="388" y="2418"/>
                  <a:pt x="388" y="2418"/>
                </a:cubicBezTo>
                <a:cubicBezTo>
                  <a:pt x="368" y="2443"/>
                  <a:pt x="338" y="2457"/>
                  <a:pt x="307" y="2457"/>
                </a:cubicBezTo>
                <a:close/>
                <a:moveTo>
                  <a:pt x="237" y="1228"/>
                </a:moveTo>
                <a:cubicBezTo>
                  <a:pt x="536" y="1228"/>
                  <a:pt x="536" y="1228"/>
                  <a:pt x="536" y="1228"/>
                </a:cubicBezTo>
                <a:cubicBezTo>
                  <a:pt x="567" y="1228"/>
                  <a:pt x="596" y="1242"/>
                  <a:pt x="616" y="1267"/>
                </a:cubicBezTo>
                <a:cubicBezTo>
                  <a:pt x="635" y="1291"/>
                  <a:pt x="643" y="1323"/>
                  <a:pt x="636" y="1353"/>
                </a:cubicBezTo>
                <a:cubicBezTo>
                  <a:pt x="506" y="1936"/>
                  <a:pt x="506" y="1936"/>
                  <a:pt x="506" y="1936"/>
                </a:cubicBezTo>
                <a:cubicBezTo>
                  <a:pt x="1223" y="1022"/>
                  <a:pt x="1223" y="1022"/>
                  <a:pt x="1223" y="1022"/>
                </a:cubicBezTo>
                <a:cubicBezTo>
                  <a:pt x="938" y="1022"/>
                  <a:pt x="938" y="1022"/>
                  <a:pt x="938" y="1022"/>
                </a:cubicBezTo>
                <a:cubicBezTo>
                  <a:pt x="905" y="1022"/>
                  <a:pt x="873" y="1006"/>
                  <a:pt x="854" y="979"/>
                </a:cubicBezTo>
                <a:cubicBezTo>
                  <a:pt x="835" y="952"/>
                  <a:pt x="830" y="917"/>
                  <a:pt x="841" y="885"/>
                </a:cubicBezTo>
                <a:cubicBezTo>
                  <a:pt x="1085" y="205"/>
                  <a:pt x="1085" y="205"/>
                  <a:pt x="1085" y="205"/>
                </a:cubicBezTo>
                <a:cubicBezTo>
                  <a:pt x="482" y="205"/>
                  <a:pt x="482" y="205"/>
                  <a:pt x="482" y="205"/>
                </a:cubicBezTo>
                <a:cubicBezTo>
                  <a:pt x="237" y="1228"/>
                  <a:pt x="237" y="1228"/>
                  <a:pt x="237" y="12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2D84AD11-4D46-4AF0-90E5-7E419CA1E5F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182318" y="3709916"/>
            <a:ext cx="324000" cy="320783"/>
          </a:xfrm>
          <a:custGeom>
            <a:avLst/>
            <a:gdLst>
              <a:gd name="T0" fmla="*/ 2393 w 2497"/>
              <a:gd name="T1" fmla="*/ 1485 h 2468"/>
              <a:gd name="T2" fmla="*/ 2307 w 2497"/>
              <a:gd name="T3" fmla="*/ 1206 h 2468"/>
              <a:gd name="T4" fmla="*/ 1281 w 2497"/>
              <a:gd name="T5" fmla="*/ 206 h 2468"/>
              <a:gd name="T6" fmla="*/ 535 w 2497"/>
              <a:gd name="T7" fmla="*/ 206 h 2468"/>
              <a:gd name="T8" fmla="*/ 772 w 2497"/>
              <a:gd name="T9" fmla="*/ 444 h 2468"/>
              <a:gd name="T10" fmla="*/ 771 w 2497"/>
              <a:gd name="T11" fmla="*/ 618 h 2468"/>
              <a:gd name="T12" fmla="*/ 628 w 2497"/>
              <a:gd name="T13" fmla="*/ 758 h 2468"/>
              <a:gd name="T14" fmla="*/ 393 w 2497"/>
              <a:gd name="T15" fmla="*/ 711 h 2468"/>
              <a:gd name="T16" fmla="*/ 209 w 2497"/>
              <a:gd name="T17" fmla="*/ 522 h 2468"/>
              <a:gd name="T18" fmla="*/ 209 w 2497"/>
              <a:gd name="T19" fmla="*/ 1213 h 2468"/>
              <a:gd name="T20" fmla="*/ 1321 w 2497"/>
              <a:gd name="T21" fmla="*/ 2325 h 2468"/>
              <a:gd name="T22" fmla="*/ 1608 w 2497"/>
              <a:gd name="T23" fmla="*/ 2325 h 2468"/>
              <a:gd name="T24" fmla="*/ 2393 w 2497"/>
              <a:gd name="T25" fmla="*/ 1485 h 2468"/>
              <a:gd name="T26" fmla="*/ 467 w 2497"/>
              <a:gd name="T27" fmla="*/ 647 h 2468"/>
              <a:gd name="T28" fmla="*/ 657 w 2497"/>
              <a:gd name="T29" fmla="*/ 643 h 2468"/>
              <a:gd name="T30" fmla="*/ 653 w 2497"/>
              <a:gd name="T31" fmla="*/ 453 h 2468"/>
              <a:gd name="T32" fmla="*/ 241 w 2497"/>
              <a:gd name="T33" fmla="*/ 51 h 2468"/>
              <a:gd name="T34" fmla="*/ 51 w 2497"/>
              <a:gd name="T35" fmla="*/ 55 h 2468"/>
              <a:gd name="T36" fmla="*/ 55 w 2497"/>
              <a:gd name="T37" fmla="*/ 245 h 2468"/>
              <a:gd name="T38" fmla="*/ 467 w 2497"/>
              <a:gd name="T39" fmla="*/ 647 h 2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97" h="2468">
                <a:moveTo>
                  <a:pt x="2393" y="1485"/>
                </a:moveTo>
                <a:cubicBezTo>
                  <a:pt x="2393" y="1485"/>
                  <a:pt x="2497" y="1400"/>
                  <a:pt x="2307" y="1206"/>
                </a:cubicBezTo>
                <a:cubicBezTo>
                  <a:pt x="1281" y="206"/>
                  <a:pt x="1281" y="206"/>
                  <a:pt x="1281" y="206"/>
                </a:cubicBezTo>
                <a:cubicBezTo>
                  <a:pt x="535" y="206"/>
                  <a:pt x="535" y="206"/>
                  <a:pt x="535" y="206"/>
                </a:cubicBezTo>
                <a:cubicBezTo>
                  <a:pt x="772" y="444"/>
                  <a:pt x="772" y="444"/>
                  <a:pt x="772" y="444"/>
                </a:cubicBezTo>
                <a:cubicBezTo>
                  <a:pt x="772" y="444"/>
                  <a:pt x="831" y="537"/>
                  <a:pt x="771" y="618"/>
                </a:cubicBezTo>
                <a:cubicBezTo>
                  <a:pt x="628" y="758"/>
                  <a:pt x="628" y="758"/>
                  <a:pt x="628" y="758"/>
                </a:cubicBezTo>
                <a:cubicBezTo>
                  <a:pt x="628" y="758"/>
                  <a:pt x="510" y="830"/>
                  <a:pt x="393" y="711"/>
                </a:cubicBezTo>
                <a:cubicBezTo>
                  <a:pt x="209" y="522"/>
                  <a:pt x="209" y="522"/>
                  <a:pt x="209" y="522"/>
                </a:cubicBezTo>
                <a:cubicBezTo>
                  <a:pt x="209" y="1213"/>
                  <a:pt x="209" y="1213"/>
                  <a:pt x="209" y="1213"/>
                </a:cubicBezTo>
                <a:cubicBezTo>
                  <a:pt x="1321" y="2325"/>
                  <a:pt x="1321" y="2325"/>
                  <a:pt x="1321" y="2325"/>
                </a:cubicBezTo>
                <a:cubicBezTo>
                  <a:pt x="1321" y="2325"/>
                  <a:pt x="1463" y="2468"/>
                  <a:pt x="1608" y="2325"/>
                </a:cubicBezTo>
                <a:cubicBezTo>
                  <a:pt x="2393" y="1485"/>
                  <a:pt x="2393" y="1485"/>
                  <a:pt x="2393" y="1485"/>
                </a:cubicBezTo>
                <a:close/>
                <a:moveTo>
                  <a:pt x="467" y="647"/>
                </a:moveTo>
                <a:cubicBezTo>
                  <a:pt x="521" y="698"/>
                  <a:pt x="606" y="697"/>
                  <a:pt x="657" y="643"/>
                </a:cubicBezTo>
                <a:cubicBezTo>
                  <a:pt x="709" y="589"/>
                  <a:pt x="707" y="504"/>
                  <a:pt x="653" y="453"/>
                </a:cubicBezTo>
                <a:cubicBezTo>
                  <a:pt x="241" y="51"/>
                  <a:pt x="241" y="51"/>
                  <a:pt x="241" y="51"/>
                </a:cubicBezTo>
                <a:cubicBezTo>
                  <a:pt x="188" y="0"/>
                  <a:pt x="103" y="2"/>
                  <a:pt x="51" y="55"/>
                </a:cubicBezTo>
                <a:cubicBezTo>
                  <a:pt x="0" y="109"/>
                  <a:pt x="2" y="194"/>
                  <a:pt x="55" y="245"/>
                </a:cubicBezTo>
                <a:cubicBezTo>
                  <a:pt x="467" y="647"/>
                  <a:pt x="467" y="647"/>
                  <a:pt x="467" y="6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1595194-E2DD-48AD-9648-A284C8923CA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31366" y="3646869"/>
            <a:ext cx="324000" cy="407689"/>
            <a:chOff x="2124" y="-1"/>
            <a:chExt cx="3434" cy="4321"/>
          </a:xfrm>
          <a:solidFill>
            <a:schemeClr val="bg1"/>
          </a:solidFill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3815C8AD-B956-4915-81D8-9B0970C82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4" y="1577"/>
              <a:ext cx="2833" cy="2743"/>
            </a:xfrm>
            <a:custGeom>
              <a:avLst/>
              <a:gdLst>
                <a:gd name="T0" fmla="*/ 2014 w 2151"/>
                <a:gd name="T1" fmla="*/ 545 h 2080"/>
                <a:gd name="T2" fmla="*/ 1570 w 2151"/>
                <a:gd name="T3" fmla="*/ 101 h 2080"/>
                <a:gd name="T4" fmla="*/ 1340 w 2151"/>
                <a:gd name="T5" fmla="*/ 0 h 2080"/>
                <a:gd name="T6" fmla="*/ 1171 w 2151"/>
                <a:gd name="T7" fmla="*/ 67 h 2080"/>
                <a:gd name="T8" fmla="*/ 888 w 2151"/>
                <a:gd name="T9" fmla="*/ 350 h 2080"/>
                <a:gd name="T10" fmla="*/ 1034 w 2151"/>
                <a:gd name="T11" fmla="*/ 496 h 2080"/>
                <a:gd name="T12" fmla="*/ 1316 w 2151"/>
                <a:gd name="T13" fmla="*/ 213 h 2080"/>
                <a:gd name="T14" fmla="*/ 1340 w 2151"/>
                <a:gd name="T15" fmla="*/ 206 h 2080"/>
                <a:gd name="T16" fmla="*/ 1425 w 2151"/>
                <a:gd name="T17" fmla="*/ 247 h 2080"/>
                <a:gd name="T18" fmla="*/ 1869 w 2151"/>
                <a:gd name="T19" fmla="*/ 691 h 2080"/>
                <a:gd name="T20" fmla="*/ 1903 w 2151"/>
                <a:gd name="T21" fmla="*/ 799 h 2080"/>
                <a:gd name="T22" fmla="*/ 835 w 2151"/>
                <a:gd name="T23" fmla="*/ 1867 h 2080"/>
                <a:gd name="T24" fmla="*/ 812 w 2151"/>
                <a:gd name="T25" fmla="*/ 1874 h 2080"/>
                <a:gd name="T26" fmla="*/ 727 w 2151"/>
                <a:gd name="T27" fmla="*/ 1833 h 2080"/>
                <a:gd name="T28" fmla="*/ 283 w 2151"/>
                <a:gd name="T29" fmla="*/ 1389 h 2080"/>
                <a:gd name="T30" fmla="*/ 249 w 2151"/>
                <a:gd name="T31" fmla="*/ 1280 h 2080"/>
                <a:gd name="T32" fmla="*/ 747 w 2151"/>
                <a:gd name="T33" fmla="*/ 782 h 2080"/>
                <a:gd name="T34" fmla="*/ 602 w 2151"/>
                <a:gd name="T35" fmla="*/ 636 h 2080"/>
                <a:gd name="T36" fmla="*/ 103 w 2151"/>
                <a:gd name="T37" fmla="*/ 1135 h 2080"/>
                <a:gd name="T38" fmla="*/ 137 w 2151"/>
                <a:gd name="T39" fmla="*/ 1534 h 2080"/>
                <a:gd name="T40" fmla="*/ 581 w 2151"/>
                <a:gd name="T41" fmla="*/ 1979 h 2080"/>
                <a:gd name="T42" fmla="*/ 812 w 2151"/>
                <a:gd name="T43" fmla="*/ 2080 h 2080"/>
                <a:gd name="T44" fmla="*/ 981 w 2151"/>
                <a:gd name="T45" fmla="*/ 2012 h 2080"/>
                <a:gd name="T46" fmla="*/ 2048 w 2151"/>
                <a:gd name="T47" fmla="*/ 945 h 2080"/>
                <a:gd name="T48" fmla="*/ 2014 w 2151"/>
                <a:gd name="T49" fmla="*/ 545 h 2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1" h="2080">
                  <a:moveTo>
                    <a:pt x="2014" y="545"/>
                  </a:moveTo>
                  <a:cubicBezTo>
                    <a:pt x="1570" y="101"/>
                    <a:pt x="1570" y="101"/>
                    <a:pt x="1570" y="101"/>
                  </a:cubicBezTo>
                  <a:cubicBezTo>
                    <a:pt x="1506" y="37"/>
                    <a:pt x="1422" y="0"/>
                    <a:pt x="1340" y="0"/>
                  </a:cubicBezTo>
                  <a:cubicBezTo>
                    <a:pt x="1274" y="0"/>
                    <a:pt x="1214" y="24"/>
                    <a:pt x="1171" y="67"/>
                  </a:cubicBezTo>
                  <a:cubicBezTo>
                    <a:pt x="888" y="350"/>
                    <a:pt x="888" y="350"/>
                    <a:pt x="888" y="350"/>
                  </a:cubicBezTo>
                  <a:cubicBezTo>
                    <a:pt x="1034" y="496"/>
                    <a:pt x="1034" y="496"/>
                    <a:pt x="1034" y="496"/>
                  </a:cubicBezTo>
                  <a:cubicBezTo>
                    <a:pt x="1316" y="213"/>
                    <a:pt x="1316" y="213"/>
                    <a:pt x="1316" y="213"/>
                  </a:cubicBezTo>
                  <a:cubicBezTo>
                    <a:pt x="1322" y="207"/>
                    <a:pt x="1332" y="206"/>
                    <a:pt x="1340" y="206"/>
                  </a:cubicBezTo>
                  <a:cubicBezTo>
                    <a:pt x="1361" y="206"/>
                    <a:pt x="1395" y="216"/>
                    <a:pt x="1425" y="247"/>
                  </a:cubicBezTo>
                  <a:cubicBezTo>
                    <a:pt x="1869" y="691"/>
                    <a:pt x="1869" y="691"/>
                    <a:pt x="1869" y="691"/>
                  </a:cubicBezTo>
                  <a:cubicBezTo>
                    <a:pt x="1913" y="735"/>
                    <a:pt x="1916" y="786"/>
                    <a:pt x="1903" y="799"/>
                  </a:cubicBezTo>
                  <a:cubicBezTo>
                    <a:pt x="835" y="1867"/>
                    <a:pt x="835" y="1867"/>
                    <a:pt x="835" y="1867"/>
                  </a:cubicBezTo>
                  <a:cubicBezTo>
                    <a:pt x="829" y="1873"/>
                    <a:pt x="819" y="1874"/>
                    <a:pt x="812" y="1874"/>
                  </a:cubicBezTo>
                  <a:cubicBezTo>
                    <a:pt x="791" y="1874"/>
                    <a:pt x="757" y="1863"/>
                    <a:pt x="727" y="1833"/>
                  </a:cubicBezTo>
                  <a:cubicBezTo>
                    <a:pt x="283" y="1389"/>
                    <a:pt x="283" y="1389"/>
                    <a:pt x="283" y="1389"/>
                  </a:cubicBezTo>
                  <a:cubicBezTo>
                    <a:pt x="239" y="1345"/>
                    <a:pt x="236" y="1293"/>
                    <a:pt x="249" y="1280"/>
                  </a:cubicBezTo>
                  <a:cubicBezTo>
                    <a:pt x="747" y="782"/>
                    <a:pt x="747" y="782"/>
                    <a:pt x="747" y="782"/>
                  </a:cubicBezTo>
                  <a:cubicBezTo>
                    <a:pt x="602" y="636"/>
                    <a:pt x="602" y="636"/>
                    <a:pt x="602" y="636"/>
                  </a:cubicBezTo>
                  <a:cubicBezTo>
                    <a:pt x="103" y="1135"/>
                    <a:pt x="103" y="1135"/>
                    <a:pt x="103" y="1135"/>
                  </a:cubicBezTo>
                  <a:cubicBezTo>
                    <a:pt x="0" y="1237"/>
                    <a:pt x="15" y="1413"/>
                    <a:pt x="137" y="1534"/>
                  </a:cubicBezTo>
                  <a:cubicBezTo>
                    <a:pt x="581" y="1979"/>
                    <a:pt x="581" y="1979"/>
                    <a:pt x="581" y="1979"/>
                  </a:cubicBezTo>
                  <a:cubicBezTo>
                    <a:pt x="646" y="2043"/>
                    <a:pt x="730" y="2080"/>
                    <a:pt x="812" y="2080"/>
                  </a:cubicBezTo>
                  <a:cubicBezTo>
                    <a:pt x="877" y="2080"/>
                    <a:pt x="937" y="2056"/>
                    <a:pt x="981" y="2012"/>
                  </a:cubicBezTo>
                  <a:cubicBezTo>
                    <a:pt x="2048" y="945"/>
                    <a:pt x="2048" y="945"/>
                    <a:pt x="2048" y="945"/>
                  </a:cubicBezTo>
                  <a:cubicBezTo>
                    <a:pt x="2151" y="842"/>
                    <a:pt x="2136" y="667"/>
                    <a:pt x="2014" y="5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37EEF487-2EB8-44C8-89C2-2C5CBDA01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3" y="-1"/>
              <a:ext cx="2975" cy="2882"/>
            </a:xfrm>
            <a:custGeom>
              <a:avLst/>
              <a:gdLst>
                <a:gd name="T0" fmla="*/ 143 w 2260"/>
                <a:gd name="T1" fmla="*/ 1613 h 2186"/>
                <a:gd name="T2" fmla="*/ 610 w 2260"/>
                <a:gd name="T3" fmla="*/ 2080 h 2186"/>
                <a:gd name="T4" fmla="*/ 852 w 2260"/>
                <a:gd name="T5" fmla="*/ 2186 h 2186"/>
                <a:gd name="T6" fmla="*/ 1030 w 2260"/>
                <a:gd name="T7" fmla="*/ 2115 h 2186"/>
                <a:gd name="T8" fmla="*/ 1327 w 2260"/>
                <a:gd name="T9" fmla="*/ 1818 h 2186"/>
                <a:gd name="T10" fmla="*/ 1174 w 2260"/>
                <a:gd name="T11" fmla="*/ 1665 h 2186"/>
                <a:gd name="T12" fmla="*/ 877 w 2260"/>
                <a:gd name="T13" fmla="*/ 1962 h 2186"/>
                <a:gd name="T14" fmla="*/ 852 w 2260"/>
                <a:gd name="T15" fmla="*/ 1970 h 2186"/>
                <a:gd name="T16" fmla="*/ 763 w 2260"/>
                <a:gd name="T17" fmla="*/ 1927 h 2186"/>
                <a:gd name="T18" fmla="*/ 296 w 2260"/>
                <a:gd name="T19" fmla="*/ 1460 h 2186"/>
                <a:gd name="T20" fmla="*/ 261 w 2260"/>
                <a:gd name="T21" fmla="*/ 1346 h 2186"/>
                <a:gd name="T22" fmla="*/ 1383 w 2260"/>
                <a:gd name="T23" fmla="*/ 224 h 2186"/>
                <a:gd name="T24" fmla="*/ 1407 w 2260"/>
                <a:gd name="T25" fmla="*/ 217 h 2186"/>
                <a:gd name="T26" fmla="*/ 1497 w 2260"/>
                <a:gd name="T27" fmla="*/ 260 h 2186"/>
                <a:gd name="T28" fmla="*/ 1963 w 2260"/>
                <a:gd name="T29" fmla="*/ 726 h 2186"/>
                <a:gd name="T30" fmla="*/ 1999 w 2260"/>
                <a:gd name="T31" fmla="*/ 840 h 2186"/>
                <a:gd name="T32" fmla="*/ 1475 w 2260"/>
                <a:gd name="T33" fmla="*/ 1364 h 2186"/>
                <a:gd name="T34" fmla="*/ 1628 w 2260"/>
                <a:gd name="T35" fmla="*/ 1518 h 2186"/>
                <a:gd name="T36" fmla="*/ 2152 w 2260"/>
                <a:gd name="T37" fmla="*/ 994 h 2186"/>
                <a:gd name="T38" fmla="*/ 2116 w 2260"/>
                <a:gd name="T39" fmla="*/ 573 h 2186"/>
                <a:gd name="T40" fmla="*/ 1650 w 2260"/>
                <a:gd name="T41" fmla="*/ 107 h 2186"/>
                <a:gd name="T42" fmla="*/ 1407 w 2260"/>
                <a:gd name="T43" fmla="*/ 0 h 2186"/>
                <a:gd name="T44" fmla="*/ 1230 w 2260"/>
                <a:gd name="T45" fmla="*/ 71 h 2186"/>
                <a:gd name="T46" fmla="*/ 107 w 2260"/>
                <a:gd name="T47" fmla="*/ 1193 h 2186"/>
                <a:gd name="T48" fmla="*/ 143 w 2260"/>
                <a:gd name="T49" fmla="*/ 1613 h 2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60" h="2186">
                  <a:moveTo>
                    <a:pt x="143" y="1613"/>
                  </a:moveTo>
                  <a:cubicBezTo>
                    <a:pt x="610" y="2080"/>
                    <a:pt x="610" y="2080"/>
                    <a:pt x="610" y="2080"/>
                  </a:cubicBezTo>
                  <a:cubicBezTo>
                    <a:pt x="678" y="2147"/>
                    <a:pt x="766" y="2186"/>
                    <a:pt x="852" y="2186"/>
                  </a:cubicBezTo>
                  <a:cubicBezTo>
                    <a:pt x="921" y="2186"/>
                    <a:pt x="985" y="2161"/>
                    <a:pt x="1030" y="2115"/>
                  </a:cubicBezTo>
                  <a:cubicBezTo>
                    <a:pt x="1327" y="1818"/>
                    <a:pt x="1327" y="1818"/>
                    <a:pt x="1327" y="1818"/>
                  </a:cubicBezTo>
                  <a:cubicBezTo>
                    <a:pt x="1174" y="1665"/>
                    <a:pt x="1174" y="1665"/>
                    <a:pt x="1174" y="1665"/>
                  </a:cubicBezTo>
                  <a:cubicBezTo>
                    <a:pt x="877" y="1962"/>
                    <a:pt x="877" y="1962"/>
                    <a:pt x="877" y="1962"/>
                  </a:cubicBezTo>
                  <a:cubicBezTo>
                    <a:pt x="871" y="1968"/>
                    <a:pt x="860" y="1970"/>
                    <a:pt x="852" y="1970"/>
                  </a:cubicBezTo>
                  <a:cubicBezTo>
                    <a:pt x="830" y="1970"/>
                    <a:pt x="795" y="1958"/>
                    <a:pt x="763" y="1927"/>
                  </a:cubicBezTo>
                  <a:cubicBezTo>
                    <a:pt x="296" y="1460"/>
                    <a:pt x="296" y="1460"/>
                    <a:pt x="296" y="1460"/>
                  </a:cubicBezTo>
                  <a:cubicBezTo>
                    <a:pt x="250" y="1413"/>
                    <a:pt x="247" y="1360"/>
                    <a:pt x="261" y="1346"/>
                  </a:cubicBezTo>
                  <a:cubicBezTo>
                    <a:pt x="1383" y="224"/>
                    <a:pt x="1383" y="224"/>
                    <a:pt x="1383" y="224"/>
                  </a:cubicBezTo>
                  <a:cubicBezTo>
                    <a:pt x="1389" y="218"/>
                    <a:pt x="1399" y="217"/>
                    <a:pt x="1407" y="217"/>
                  </a:cubicBezTo>
                  <a:cubicBezTo>
                    <a:pt x="1430" y="217"/>
                    <a:pt x="1465" y="228"/>
                    <a:pt x="1497" y="260"/>
                  </a:cubicBezTo>
                  <a:cubicBezTo>
                    <a:pt x="1963" y="726"/>
                    <a:pt x="1963" y="726"/>
                    <a:pt x="1963" y="726"/>
                  </a:cubicBezTo>
                  <a:cubicBezTo>
                    <a:pt x="2010" y="773"/>
                    <a:pt x="2013" y="827"/>
                    <a:pt x="1999" y="840"/>
                  </a:cubicBezTo>
                  <a:cubicBezTo>
                    <a:pt x="1475" y="1364"/>
                    <a:pt x="1475" y="1364"/>
                    <a:pt x="1475" y="1364"/>
                  </a:cubicBezTo>
                  <a:cubicBezTo>
                    <a:pt x="1628" y="1518"/>
                    <a:pt x="1628" y="1518"/>
                    <a:pt x="1628" y="1518"/>
                  </a:cubicBezTo>
                  <a:cubicBezTo>
                    <a:pt x="2152" y="994"/>
                    <a:pt x="2152" y="994"/>
                    <a:pt x="2152" y="994"/>
                  </a:cubicBezTo>
                  <a:cubicBezTo>
                    <a:pt x="2260" y="886"/>
                    <a:pt x="2244" y="701"/>
                    <a:pt x="2116" y="573"/>
                  </a:cubicBezTo>
                  <a:cubicBezTo>
                    <a:pt x="1650" y="107"/>
                    <a:pt x="1650" y="107"/>
                    <a:pt x="1650" y="107"/>
                  </a:cubicBezTo>
                  <a:cubicBezTo>
                    <a:pt x="1582" y="39"/>
                    <a:pt x="1493" y="0"/>
                    <a:pt x="1407" y="0"/>
                  </a:cubicBezTo>
                  <a:cubicBezTo>
                    <a:pt x="1338" y="0"/>
                    <a:pt x="1275" y="25"/>
                    <a:pt x="1230" y="71"/>
                  </a:cubicBezTo>
                  <a:cubicBezTo>
                    <a:pt x="107" y="1193"/>
                    <a:pt x="107" y="1193"/>
                    <a:pt x="107" y="1193"/>
                  </a:cubicBezTo>
                  <a:cubicBezTo>
                    <a:pt x="0" y="1301"/>
                    <a:pt x="16" y="1485"/>
                    <a:pt x="143" y="16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B6D164CA-2CA4-4014-B240-B2B8770A0211}"/>
              </a:ext>
            </a:extLst>
          </p:cNvPr>
          <p:cNvSpPr txBox="1">
            <a:spLocks/>
          </p:cNvSpPr>
          <p:nvPr/>
        </p:nvSpPr>
        <p:spPr>
          <a:xfrm>
            <a:off x="-54085" y="332254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A5D914A-AE29-4F9C-8A9E-B56A557BC52C}"/>
              </a:ext>
            </a:extLst>
          </p:cNvPr>
          <p:cNvSpPr txBox="1">
            <a:spLocks/>
          </p:cNvSpPr>
          <p:nvPr/>
        </p:nvSpPr>
        <p:spPr>
          <a:xfrm>
            <a:off x="-54085" y="3646869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53AADCE-551F-4FD2-8CEE-6B8D2BED37AF}"/>
              </a:ext>
            </a:extLst>
          </p:cNvPr>
          <p:cNvSpPr txBox="1">
            <a:spLocks/>
          </p:cNvSpPr>
          <p:nvPr/>
        </p:nvSpPr>
        <p:spPr>
          <a:xfrm>
            <a:off x="8739038" y="3120519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4767203-2004-4DDB-B7C5-A4C086EA698B}"/>
              </a:ext>
            </a:extLst>
          </p:cNvPr>
          <p:cNvSpPr txBox="1">
            <a:spLocks/>
          </p:cNvSpPr>
          <p:nvPr/>
        </p:nvSpPr>
        <p:spPr>
          <a:xfrm>
            <a:off x="8739038" y="344484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F9CF6F5-9E17-48A5-A22C-8B6FCBC11244}"/>
              </a:ext>
            </a:extLst>
          </p:cNvPr>
          <p:cNvSpPr txBox="1">
            <a:spLocks/>
          </p:cNvSpPr>
          <p:nvPr/>
        </p:nvSpPr>
        <p:spPr>
          <a:xfrm>
            <a:off x="7078981" y="177670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EBED55F-86C3-49F3-9219-D61B205D5D82}"/>
              </a:ext>
            </a:extLst>
          </p:cNvPr>
          <p:cNvSpPr txBox="1">
            <a:spLocks/>
          </p:cNvSpPr>
          <p:nvPr/>
        </p:nvSpPr>
        <p:spPr>
          <a:xfrm>
            <a:off x="7078981" y="210103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AF5F768-362D-4708-B1EE-9CC19B92C96A}"/>
              </a:ext>
            </a:extLst>
          </p:cNvPr>
          <p:cNvSpPr txBox="1">
            <a:spLocks/>
          </p:cNvSpPr>
          <p:nvPr/>
        </p:nvSpPr>
        <p:spPr>
          <a:xfrm>
            <a:off x="1428461" y="177670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24EE503-BDDE-4CDC-8AC0-2D48AE1D3DDF}"/>
              </a:ext>
            </a:extLst>
          </p:cNvPr>
          <p:cNvSpPr txBox="1">
            <a:spLocks/>
          </p:cNvSpPr>
          <p:nvPr/>
        </p:nvSpPr>
        <p:spPr>
          <a:xfrm>
            <a:off x="1428461" y="210103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0273088-2623-4AEA-AF07-7450D4FBD6E5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</a:p>
        </p:txBody>
      </p:sp>
    </p:spTree>
    <p:extLst>
      <p:ext uri="{BB962C8B-B14F-4D97-AF65-F5344CB8AC3E}">
        <p14:creationId xmlns:p14="http://schemas.microsoft.com/office/powerpoint/2010/main" val="4030291938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3" grpId="0" animBg="1"/>
      <p:bldP spid="24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 6">
            <a:extLst>
              <a:ext uri="{FF2B5EF4-FFF2-40B4-BE49-F238E27FC236}">
                <a16:creationId xmlns:a16="http://schemas.microsoft.com/office/drawing/2014/main" id="{A3DC7915-D3C6-49BD-8DB9-75A61F2F498E}"/>
              </a:ext>
            </a:extLst>
          </p:cNvPr>
          <p:cNvSpPr>
            <a:spLocks/>
          </p:cNvSpPr>
          <p:nvPr/>
        </p:nvSpPr>
        <p:spPr>
          <a:xfrm>
            <a:off x="2019300" y="1811355"/>
            <a:ext cx="3938270" cy="1792570"/>
          </a:xfrm>
          <a:prstGeom prst="roundRect">
            <a:avLst/>
          </a:prstGeom>
          <a:solidFill>
            <a:srgbClr val="FFD2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宋体" charset="0"/>
              <a:ea typeface="宋体" charset="0"/>
            </a:endParaRPr>
          </a:p>
        </p:txBody>
      </p:sp>
      <p:sp>
        <p:nvSpPr>
          <p:cNvPr id="3" name="形状 7">
            <a:extLst>
              <a:ext uri="{FF2B5EF4-FFF2-40B4-BE49-F238E27FC236}">
                <a16:creationId xmlns:a16="http://schemas.microsoft.com/office/drawing/2014/main" id="{B9335677-33F3-44FC-A982-8F0074532FBF}"/>
              </a:ext>
            </a:extLst>
          </p:cNvPr>
          <p:cNvSpPr>
            <a:spLocks/>
          </p:cNvSpPr>
          <p:nvPr/>
        </p:nvSpPr>
        <p:spPr>
          <a:xfrm>
            <a:off x="6232525" y="1811355"/>
            <a:ext cx="3938270" cy="1792570"/>
          </a:xfrm>
          <a:prstGeom prst="roundRect">
            <a:avLst/>
          </a:prstGeom>
          <a:solidFill>
            <a:srgbClr val="FFD2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宋体" charset="0"/>
              <a:ea typeface="宋体" charset="0"/>
            </a:endParaRPr>
          </a:p>
        </p:txBody>
      </p:sp>
      <p:sp>
        <p:nvSpPr>
          <p:cNvPr id="4" name="形状 8">
            <a:extLst>
              <a:ext uri="{FF2B5EF4-FFF2-40B4-BE49-F238E27FC236}">
                <a16:creationId xmlns:a16="http://schemas.microsoft.com/office/drawing/2014/main" id="{B4C448BD-FD14-439B-AE69-861695ACE987}"/>
              </a:ext>
            </a:extLst>
          </p:cNvPr>
          <p:cNvSpPr>
            <a:spLocks/>
          </p:cNvSpPr>
          <p:nvPr/>
        </p:nvSpPr>
        <p:spPr>
          <a:xfrm>
            <a:off x="2019300" y="3879197"/>
            <a:ext cx="3938270" cy="1792570"/>
          </a:xfrm>
          <a:prstGeom prst="roundRect">
            <a:avLst/>
          </a:prstGeom>
          <a:solidFill>
            <a:srgbClr val="FFD2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宋体" charset="0"/>
              <a:ea typeface="宋体" charset="0"/>
            </a:endParaRPr>
          </a:p>
        </p:txBody>
      </p:sp>
      <p:sp>
        <p:nvSpPr>
          <p:cNvPr id="5" name="形状 9">
            <a:extLst>
              <a:ext uri="{FF2B5EF4-FFF2-40B4-BE49-F238E27FC236}">
                <a16:creationId xmlns:a16="http://schemas.microsoft.com/office/drawing/2014/main" id="{C6F9B525-40D2-4076-880D-6D2AA8924B46}"/>
              </a:ext>
            </a:extLst>
          </p:cNvPr>
          <p:cNvSpPr>
            <a:spLocks/>
          </p:cNvSpPr>
          <p:nvPr/>
        </p:nvSpPr>
        <p:spPr>
          <a:xfrm>
            <a:off x="6232525" y="3879197"/>
            <a:ext cx="3938270" cy="1792570"/>
          </a:xfrm>
          <a:prstGeom prst="roundRect">
            <a:avLst/>
          </a:prstGeom>
          <a:solidFill>
            <a:srgbClr val="FFD2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FFFFFF"/>
              </a:solidFill>
              <a:latin typeface="宋体" charset="0"/>
              <a:ea typeface="宋体" charset="0"/>
            </a:endParaRPr>
          </a:p>
        </p:txBody>
      </p:sp>
      <p:sp>
        <p:nvSpPr>
          <p:cNvPr id="6" name="形状 18">
            <a:extLst>
              <a:ext uri="{FF2B5EF4-FFF2-40B4-BE49-F238E27FC236}">
                <a16:creationId xmlns:a16="http://schemas.microsoft.com/office/drawing/2014/main" id="{42059B3B-87A7-47AB-A570-439AE537423B}"/>
              </a:ext>
            </a:extLst>
          </p:cNvPr>
          <p:cNvSpPr>
            <a:spLocks/>
          </p:cNvSpPr>
          <p:nvPr/>
        </p:nvSpPr>
        <p:spPr>
          <a:xfrm>
            <a:off x="6409082" y="3916938"/>
            <a:ext cx="1076325" cy="1449705"/>
          </a:xfrm>
          <a:custGeom>
            <a:avLst/>
            <a:gdLst>
              <a:gd name="TX0" fmla="*/ 105 w 246"/>
              <a:gd name="TY0" fmla="*/ 149 h 330"/>
              <a:gd name="TX1" fmla="*/ 109 w 246"/>
              <a:gd name="TY1" fmla="*/ 150 h 330"/>
              <a:gd name="TX2" fmla="*/ 110 w 246"/>
              <a:gd name="TY2" fmla="*/ 151 h 330"/>
              <a:gd name="TX3" fmla="*/ 112 w 246"/>
              <a:gd name="TY3" fmla="*/ 151 h 330"/>
              <a:gd name="TX4" fmla="*/ 112 w 246"/>
              <a:gd name="TY4" fmla="*/ 150 h 330"/>
              <a:gd name="TX5" fmla="*/ 110 w 246"/>
              <a:gd name="TY5" fmla="*/ 146 h 330"/>
              <a:gd name="TX6" fmla="*/ 111 w 246"/>
              <a:gd name="TY6" fmla="*/ 145 h 330"/>
              <a:gd name="TX7" fmla="*/ 109 w 246"/>
              <a:gd name="TY7" fmla="*/ 145 h 330"/>
              <a:gd name="TX8" fmla="*/ 109 w 246"/>
              <a:gd name="TY8" fmla="*/ 146 h 330"/>
              <a:gd name="TX9" fmla="*/ 107 w 246"/>
              <a:gd name="TY9" fmla="*/ 147 h 330"/>
              <a:gd name="TX10" fmla="*/ 107 w 246"/>
              <a:gd name="TY10" fmla="*/ 145 h 330"/>
              <a:gd name="TX11" fmla="*/ 106 w 246"/>
              <a:gd name="TY11" fmla="*/ 144 h 330"/>
              <a:gd name="TX12" fmla="*/ 104 w 246"/>
              <a:gd name="TY12" fmla="*/ 147 h 330"/>
              <a:gd name="TX13" fmla="*/ 104 w 246"/>
              <a:gd name="TY13" fmla="*/ 148 h 330"/>
              <a:gd name="TX14" fmla="*/ 104 w 246"/>
              <a:gd name="TY14" fmla="*/ 150 h 330"/>
              <a:gd name="TX15" fmla="*/ 105 w 246"/>
              <a:gd name="TY15" fmla="*/ 149 h 330"/>
              <a:gd name="TX17" fmla="*/ 139 w 246"/>
              <a:gd name="TY17" fmla="*/ 22 h 330"/>
              <a:gd name="TX18" fmla="*/ 140 w 246"/>
              <a:gd name="TY18" fmla="*/ 15 h 330"/>
              <a:gd name="TX19" fmla="*/ 149 w 246"/>
              <a:gd name="TY19" fmla="*/ 17 h 330"/>
              <a:gd name="TX20" fmla="*/ 152 w 246"/>
              <a:gd name="TY20" fmla="*/ 6 h 330"/>
              <a:gd name="TX21" fmla="*/ 120 w 246"/>
              <a:gd name="TY21" fmla="*/ 0 h 330"/>
              <a:gd name="TX22" fmla="*/ 118 w 246"/>
              <a:gd name="TY22" fmla="*/ 11 h 330"/>
              <a:gd name="TX23" fmla="*/ 125 w 246"/>
              <a:gd name="TY23" fmla="*/ 12 h 330"/>
              <a:gd name="TX24" fmla="*/ 122 w 246"/>
              <a:gd name="TY24" fmla="*/ 28 h 330"/>
              <a:gd name="TX25" fmla="*/ 119 w 246"/>
              <a:gd name="TY25" fmla="*/ 44 h 330"/>
              <a:gd name="TX26" fmla="*/ 203 w 246"/>
              <a:gd name="TY26" fmla="*/ 173 h 330"/>
              <a:gd name="TX27" fmla="*/ 74 w 246"/>
              <a:gd name="TY27" fmla="*/ 257 h 330"/>
              <a:gd name="TX28" fmla="*/ 68 w 246"/>
              <a:gd name="TY28" fmla="*/ 283 h 330"/>
              <a:gd name="TX29" fmla="*/ 84 w 246"/>
              <a:gd name="TY29" fmla="*/ 286 h 330"/>
              <a:gd name="TX30" fmla="*/ 84 w 246"/>
              <a:gd name="TY30" fmla="*/ 300 h 330"/>
              <a:gd name="TX31" fmla="*/ 10 w 246"/>
              <a:gd name="TY31" fmla="*/ 300 h 330"/>
              <a:gd name="TX32" fmla="*/ 10 w 246"/>
              <a:gd name="TY32" fmla="*/ 327 h 330"/>
              <a:gd name="TX33" fmla="*/ 174 w 246"/>
              <a:gd name="TY33" fmla="*/ 327 h 330"/>
              <a:gd name="TX34" fmla="*/ 174 w 246"/>
              <a:gd name="TY34" fmla="*/ 300 h 330"/>
              <a:gd name="TX35" fmla="*/ 101 w 246"/>
              <a:gd name="TY35" fmla="*/ 300 h 330"/>
              <a:gd name="TX36" fmla="*/ 101 w 246"/>
              <a:gd name="TY36" fmla="*/ 286 h 330"/>
              <a:gd name="TX37" fmla="*/ 229 w 246"/>
              <a:gd name="TY37" fmla="*/ 179 h 330"/>
              <a:gd name="TX38" fmla="*/ 139 w 246"/>
              <a:gd name="TY38" fmla="*/ 22 h 330"/>
              <a:gd name="TX40" fmla="*/ 117 w 246"/>
              <a:gd name="TY40" fmla="*/ 154 h 330"/>
              <a:gd name="TX41" fmla="*/ 120 w 246"/>
              <a:gd name="TY41" fmla="*/ 154 h 330"/>
              <a:gd name="TX42" fmla="*/ 120 w 246"/>
              <a:gd name="TY42" fmla="*/ 154 h 330"/>
              <a:gd name="TX43" fmla="*/ 120 w 246"/>
              <a:gd name="TY43" fmla="*/ 153 h 330"/>
              <a:gd name="TX44" fmla="*/ 119 w 246"/>
              <a:gd name="TY44" fmla="*/ 149 h 330"/>
              <a:gd name="TX45" fmla="*/ 121 w 246"/>
              <a:gd name="TY45" fmla="*/ 147 h 330"/>
              <a:gd name="TX46" fmla="*/ 117 w 246"/>
              <a:gd name="TY46" fmla="*/ 148 h 330"/>
              <a:gd name="TX47" fmla="*/ 118 w 246"/>
              <a:gd name="TY47" fmla="*/ 153 h 330"/>
              <a:gd name="TX48" fmla="*/ 117 w 246"/>
              <a:gd name="TY48" fmla="*/ 154 h 330"/>
              <a:gd name="TX50" fmla="*/ 77 w 246"/>
              <a:gd name="TY50" fmla="*/ 242 h 330"/>
              <a:gd name="TX51" fmla="*/ 96 w 246"/>
              <a:gd name="TY51" fmla="*/ 244 h 330"/>
              <a:gd name="TX52" fmla="*/ 187 w 246"/>
              <a:gd name="TY52" fmla="*/ 170 h 330"/>
              <a:gd name="TX53" fmla="*/ 115 w 246"/>
              <a:gd name="TY53" fmla="*/ 60 h 330"/>
              <a:gd name="TX54" fmla="*/ 96 w 246"/>
              <a:gd name="TY54" fmla="*/ 58 h 330"/>
              <a:gd name="TX55" fmla="*/ 5 w 246"/>
              <a:gd name="TY55" fmla="*/ 132 h 330"/>
              <a:gd name="TX56" fmla="*/ 19 w 246"/>
              <a:gd name="TY56" fmla="*/ 202 h 330"/>
              <a:gd name="TX57" fmla="*/ 77 w 246"/>
              <a:gd name="TY57" fmla="*/ 242 h 330"/>
              <a:gd name="TX59" fmla="*/ 111 w 246"/>
              <a:gd name="TY59" fmla="*/ 207 h 330"/>
              <a:gd name="TX60" fmla="*/ 109 w 246"/>
              <a:gd name="TY60" fmla="*/ 212 h 330"/>
              <a:gd name="TX61" fmla="*/ 107 w 246"/>
              <a:gd name="TY61" fmla="*/ 214 h 330"/>
              <a:gd name="TX62" fmla="*/ 106 w 246"/>
              <a:gd name="TY62" fmla="*/ 212 h 330"/>
              <a:gd name="TX63" fmla="*/ 107 w 246"/>
              <a:gd name="TY63" fmla="*/ 206 h 330"/>
              <a:gd name="TX64" fmla="*/ 109 w 246"/>
              <a:gd name="TY64" fmla="*/ 204 h 330"/>
              <a:gd name="TX65" fmla="*/ 109 w 246"/>
              <a:gd name="TY65" fmla="*/ 204 h 330"/>
              <a:gd name="TX66" fmla="*/ 110 w 246"/>
              <a:gd name="TY66" fmla="*/ 203 h 330"/>
              <a:gd name="TX67" fmla="*/ 111 w 246"/>
              <a:gd name="TY67" fmla="*/ 201 h 330"/>
              <a:gd name="TX68" fmla="*/ 112 w 246"/>
              <a:gd name="TY68" fmla="*/ 204 h 330"/>
              <a:gd name="TX69" fmla="*/ 111 w 246"/>
              <a:gd name="TY69" fmla="*/ 207 h 330"/>
              <a:gd name="TX71" fmla="*/ 135 w 246"/>
              <a:gd name="TY71" fmla="*/ 189 h 330"/>
              <a:gd name="TX72" fmla="*/ 134 w 246"/>
              <a:gd name="TY72" fmla="*/ 189 h 330"/>
              <a:gd name="TX73" fmla="*/ 134 w 246"/>
              <a:gd name="TY73" fmla="*/ 187 h 330"/>
              <a:gd name="TX74" fmla="*/ 134 w 246"/>
              <a:gd name="TY74" fmla="*/ 186 h 330"/>
              <a:gd name="TX75" fmla="*/ 135 w 246"/>
              <a:gd name="TY75" fmla="*/ 189 h 330"/>
              <a:gd name="TX77" fmla="*/ 152 w 246"/>
              <a:gd name="TY77" fmla="*/ 199 h 330"/>
              <a:gd name="TX78" fmla="*/ 153 w 246"/>
              <a:gd name="TY78" fmla="*/ 196 h 330"/>
              <a:gd name="TX79" fmla="*/ 154 w 246"/>
              <a:gd name="TY79" fmla="*/ 196 h 330"/>
              <a:gd name="TX80" fmla="*/ 156 w 246"/>
              <a:gd name="TY80" fmla="*/ 195 h 330"/>
              <a:gd name="TX81" fmla="*/ 152 w 246"/>
              <a:gd name="TY81" fmla="*/ 199 h 330"/>
              <a:gd name="TX83" fmla="*/ 154 w 246"/>
              <a:gd name="TY83" fmla="*/ 181 h 330"/>
              <a:gd name="TX84" fmla="*/ 156 w 246"/>
              <a:gd name="TY84" fmla="*/ 180 h 330"/>
              <a:gd name="TX85" fmla="*/ 154 w 246"/>
              <a:gd name="TY85" fmla="*/ 181 h 330"/>
              <a:gd name="TX87" fmla="*/ 161 w 246"/>
              <a:gd name="TY87" fmla="*/ 186 h 330"/>
              <a:gd name="TX88" fmla="*/ 161 w 246"/>
              <a:gd name="TY88" fmla="*/ 185 h 330"/>
              <a:gd name="TX89" fmla="*/ 162 w 246"/>
              <a:gd name="TY89" fmla="*/ 183 h 330"/>
              <a:gd name="TX90" fmla="*/ 163 w 246"/>
              <a:gd name="TY90" fmla="*/ 182 h 330"/>
              <a:gd name="TX91" fmla="*/ 163 w 246"/>
              <a:gd name="TY91" fmla="*/ 182 h 330"/>
              <a:gd name="TX92" fmla="*/ 161 w 246"/>
              <a:gd name="TY92" fmla="*/ 186 h 330"/>
              <a:gd name="TX94" fmla="*/ 163 w 246"/>
              <a:gd name="TY94" fmla="*/ 179 h 330"/>
              <a:gd name="TX95" fmla="*/ 162 w 246"/>
              <a:gd name="TY95" fmla="*/ 178 h 330"/>
              <a:gd name="TX96" fmla="*/ 164 w 246"/>
              <a:gd name="TY96" fmla="*/ 176 h 330"/>
              <a:gd name="TX97" fmla="*/ 163 w 246"/>
              <a:gd name="TY97" fmla="*/ 179 h 330"/>
              <a:gd name="TX99" fmla="*/ 156 w 246"/>
              <a:gd name="TY99" fmla="*/ 106 h 330"/>
              <a:gd name="TX100" fmla="*/ 155 w 246"/>
              <a:gd name="TY100" fmla="*/ 106 h 330"/>
              <a:gd name="TX101" fmla="*/ 153 w 246"/>
              <a:gd name="TY101" fmla="*/ 103 h 330"/>
              <a:gd name="TX102" fmla="*/ 154 w 246"/>
              <a:gd name="TY102" fmla="*/ 103 h 330"/>
              <a:gd name="TX103" fmla="*/ 156 w 246"/>
              <a:gd name="TY103" fmla="*/ 106 h 330"/>
              <a:gd name="TX105" fmla="*/ 152 w 246"/>
              <a:gd name="TY105" fmla="*/ 102 h 330"/>
              <a:gd name="TX106" fmla="*/ 153 w 246"/>
              <a:gd name="TY106" fmla="*/ 103 h 330"/>
              <a:gd name="TX107" fmla="*/ 152 w 246"/>
              <a:gd name="TY107" fmla="*/ 103 h 330"/>
              <a:gd name="TX108" fmla="*/ 152 w 246"/>
              <a:gd name="TY108" fmla="*/ 102 h 330"/>
              <a:gd name="TX110" fmla="*/ 125 w 246"/>
              <a:gd name="TY110" fmla="*/ 111 h 330"/>
              <a:gd name="TX111" fmla="*/ 125 w 246"/>
              <a:gd name="TY111" fmla="*/ 110 h 330"/>
              <a:gd name="TX112" fmla="*/ 126 w 246"/>
              <a:gd name="TY112" fmla="*/ 109 h 330"/>
              <a:gd name="TX113" fmla="*/ 126 w 246"/>
              <a:gd name="TY113" fmla="*/ 108 h 330"/>
              <a:gd name="TX114" fmla="*/ 127 w 246"/>
              <a:gd name="TY114" fmla="*/ 108 h 330"/>
              <a:gd name="TX115" fmla="*/ 128 w 246"/>
              <a:gd name="TY115" fmla="*/ 106 h 330"/>
              <a:gd name="TX116" fmla="*/ 130 w 246"/>
              <a:gd name="TY116" fmla="*/ 106 h 330"/>
              <a:gd name="TX117" fmla="*/ 133 w 246"/>
              <a:gd name="TY117" fmla="*/ 106 h 330"/>
              <a:gd name="TX118" fmla="*/ 134 w 246"/>
              <a:gd name="TY118" fmla="*/ 106 h 330"/>
              <a:gd name="TX119" fmla="*/ 137 w 246"/>
              <a:gd name="TY119" fmla="*/ 105 h 330"/>
              <a:gd name="TX120" fmla="*/ 137 w 246"/>
              <a:gd name="TY120" fmla="*/ 107 h 330"/>
              <a:gd name="TX121" fmla="*/ 132 w 246"/>
              <a:gd name="TY121" fmla="*/ 108 h 330"/>
              <a:gd name="TX122" fmla="*/ 132 w 246"/>
              <a:gd name="TY122" fmla="*/ 108 h 330"/>
              <a:gd name="TX123" fmla="*/ 129 w 246"/>
              <a:gd name="TY123" fmla="*/ 110 h 330"/>
              <a:gd name="TX124" fmla="*/ 127 w 246"/>
              <a:gd name="TY124" fmla="*/ 114 h 330"/>
              <a:gd name="TX125" fmla="*/ 127 w 246"/>
              <a:gd name="TY125" fmla="*/ 114 h 330"/>
              <a:gd name="TX126" fmla="*/ 125 w 246"/>
              <a:gd name="TY126" fmla="*/ 115 h 330"/>
              <a:gd name="TX127" fmla="*/ 125 w 246"/>
              <a:gd name="TY127" fmla="*/ 114 h 330"/>
              <a:gd name="TX128" fmla="*/ 124 w 246"/>
              <a:gd name="TY128" fmla="*/ 112 h 330"/>
              <a:gd name="TX129" fmla="*/ 125 w 246"/>
              <a:gd name="TY129" fmla="*/ 111 h 330"/>
              <a:gd name="TX131" fmla="*/ 92 w 246"/>
              <a:gd name="TY131" fmla="*/ 133 h 330"/>
              <a:gd name="TX132" fmla="*/ 93 w 246"/>
              <a:gd name="TY132" fmla="*/ 129 h 330"/>
              <a:gd name="TX133" fmla="*/ 95 w 246"/>
              <a:gd name="TY133" fmla="*/ 128 h 330"/>
              <a:gd name="TX134" fmla="*/ 97 w 246"/>
              <a:gd name="TY134" fmla="*/ 132 h 330"/>
              <a:gd name="TX135" fmla="*/ 101 w 246"/>
              <a:gd name="TY135" fmla="*/ 132 h 330"/>
              <a:gd name="TX136" fmla="*/ 102 w 246"/>
              <a:gd name="TY136" fmla="*/ 130 h 330"/>
              <a:gd name="TX137" fmla="*/ 103 w 246"/>
              <a:gd name="TY137" fmla="*/ 129 h 330"/>
              <a:gd name="TX138" fmla="*/ 103 w 246"/>
              <a:gd name="TY138" fmla="*/ 128 h 330"/>
              <a:gd name="TX139" fmla="*/ 106 w 246"/>
              <a:gd name="TY139" fmla="*/ 127 h 330"/>
              <a:gd name="TX140" fmla="*/ 106 w 246"/>
              <a:gd name="TY140" fmla="*/ 127 h 330"/>
              <a:gd name="TX141" fmla="*/ 105 w 246"/>
              <a:gd name="TY141" fmla="*/ 127 h 330"/>
              <a:gd name="TX142" fmla="*/ 105 w 246"/>
              <a:gd name="TY142" fmla="*/ 126 h 330"/>
              <a:gd name="TX143" fmla="*/ 103 w 246"/>
              <a:gd name="TY143" fmla="*/ 126 h 330"/>
              <a:gd name="TX144" fmla="*/ 102 w 246"/>
              <a:gd name="TY144" fmla="*/ 125 h 330"/>
              <a:gd name="TX145" fmla="*/ 105 w 246"/>
              <a:gd name="TY145" fmla="*/ 119 h 330"/>
              <a:gd name="TX146" fmla="*/ 105 w 246"/>
              <a:gd name="TY146" fmla="*/ 119 h 330"/>
              <a:gd name="TX147" fmla="*/ 103 w 246"/>
              <a:gd name="TY147" fmla="*/ 119 h 330"/>
              <a:gd name="TX148" fmla="*/ 99 w 246"/>
              <a:gd name="TY148" fmla="*/ 124 h 330"/>
              <a:gd name="TX149" fmla="*/ 100 w 246"/>
              <a:gd name="TY149" fmla="*/ 126 h 330"/>
              <a:gd name="TX150" fmla="*/ 98 w 246"/>
              <a:gd name="TY150" fmla="*/ 129 h 330"/>
              <a:gd name="TX151" fmla="*/ 97 w 246"/>
              <a:gd name="TY151" fmla="*/ 127 h 330"/>
              <a:gd name="TX152" fmla="*/ 95 w 246"/>
              <a:gd name="TY152" fmla="*/ 127 h 330"/>
              <a:gd name="TX153" fmla="*/ 93 w 246"/>
              <a:gd name="TY153" fmla="*/ 128 h 330"/>
              <a:gd name="TX154" fmla="*/ 93 w 246"/>
              <a:gd name="TY154" fmla="*/ 127 h 330"/>
              <a:gd name="TX155" fmla="*/ 92 w 246"/>
              <a:gd name="TY155" fmla="*/ 126 h 330"/>
              <a:gd name="TX156" fmla="*/ 92 w 246"/>
              <a:gd name="TY156" fmla="*/ 122 h 330"/>
              <a:gd name="TX157" fmla="*/ 96 w 246"/>
              <a:gd name="TY157" fmla="*/ 118 h 330"/>
              <a:gd name="TX158" fmla="*/ 99 w 246"/>
              <a:gd name="TY158" fmla="*/ 114 h 330"/>
              <a:gd name="TX159" fmla="*/ 103 w 246"/>
              <a:gd name="TY159" fmla="*/ 111 h 330"/>
              <a:gd name="TX160" fmla="*/ 104 w 246"/>
              <a:gd name="TY160" fmla="*/ 112 h 330"/>
              <a:gd name="TX161" fmla="*/ 108 w 246"/>
              <a:gd name="TY161" fmla="*/ 111 h 330"/>
              <a:gd name="TX162" fmla="*/ 110 w 246"/>
              <a:gd name="TY162" fmla="*/ 112 h 330"/>
              <a:gd name="TX163" fmla="*/ 110 w 246"/>
              <a:gd name="TY163" fmla="*/ 113 h 330"/>
              <a:gd name="TX164" fmla="*/ 111 w 246"/>
              <a:gd name="TY164" fmla="*/ 113 h 330"/>
              <a:gd name="TX165" fmla="*/ 115 w 246"/>
              <a:gd name="TY165" fmla="*/ 117 h 330"/>
              <a:gd name="TX166" fmla="*/ 116 w 246"/>
              <a:gd name="TY166" fmla="*/ 118 h 330"/>
              <a:gd name="TX167" fmla="*/ 111 w 246"/>
              <a:gd name="TY167" fmla="*/ 119 h 330"/>
              <a:gd name="TX168" fmla="*/ 112 w 246"/>
              <a:gd name="TY168" fmla="*/ 121 h 330"/>
              <a:gd name="TX169" fmla="*/ 113 w 246"/>
              <a:gd name="TY169" fmla="*/ 123 h 330"/>
              <a:gd name="TX170" fmla="*/ 113 w 246"/>
              <a:gd name="TY170" fmla="*/ 122 h 330"/>
              <a:gd name="TX171" fmla="*/ 114 w 246"/>
              <a:gd name="TY171" fmla="*/ 122 h 330"/>
              <a:gd name="TX172" fmla="*/ 117 w 246"/>
              <a:gd name="TY172" fmla="*/ 120 h 330"/>
              <a:gd name="TX173" fmla="*/ 118 w 246"/>
              <a:gd name="TY173" fmla="*/ 117 h 330"/>
              <a:gd name="TX174" fmla="*/ 120 w 246"/>
              <a:gd name="TY174" fmla="*/ 118 h 330"/>
              <a:gd name="TX175" fmla="*/ 119 w 246"/>
              <a:gd name="TY175" fmla="*/ 119 h 330"/>
              <a:gd name="TX176" fmla="*/ 121 w 246"/>
              <a:gd name="TY176" fmla="*/ 119 h 330"/>
              <a:gd name="TX177" fmla="*/ 122 w 246"/>
              <a:gd name="TY177" fmla="*/ 118 h 330"/>
              <a:gd name="TX178" fmla="*/ 124 w 246"/>
              <a:gd name="TY178" fmla="*/ 118 h 330"/>
              <a:gd name="TX179" fmla="*/ 126 w 246"/>
              <a:gd name="TY179" fmla="*/ 118 h 330"/>
              <a:gd name="TX180" fmla="*/ 128 w 246"/>
              <a:gd name="TY180" fmla="*/ 118 h 330"/>
              <a:gd name="TX181" fmla="*/ 129 w 246"/>
              <a:gd name="TY181" fmla="*/ 118 h 330"/>
              <a:gd name="TX182" fmla="*/ 129 w 246"/>
              <a:gd name="TY182" fmla="*/ 116 h 330"/>
              <a:gd name="TX183" fmla="*/ 131 w 246"/>
              <a:gd name="TY183" fmla="*/ 118 h 330"/>
              <a:gd name="TX184" fmla="*/ 133 w 246"/>
              <a:gd name="TY184" fmla="*/ 118 h 330"/>
              <a:gd name="TX185" fmla="*/ 134 w 246"/>
              <a:gd name="TY185" fmla="*/ 120 h 330"/>
              <a:gd name="TX186" fmla="*/ 134 w 246"/>
              <a:gd name="TY186" fmla="*/ 115 h 330"/>
              <a:gd name="TX187" fmla="*/ 135 w 246"/>
              <a:gd name="TY187" fmla="*/ 114 h 330"/>
              <a:gd name="TX188" fmla="*/ 137 w 246"/>
              <a:gd name="TY188" fmla="*/ 113 h 330"/>
              <a:gd name="TX189" fmla="*/ 138 w 246"/>
              <a:gd name="TY189" fmla="*/ 114 h 330"/>
              <a:gd name="TX190" fmla="*/ 137 w 246"/>
              <a:gd name="TY190" fmla="*/ 117 h 330"/>
              <a:gd name="TX191" fmla="*/ 138 w 246"/>
              <a:gd name="TY191" fmla="*/ 120 h 330"/>
              <a:gd name="TX192" fmla="*/ 136 w 246"/>
              <a:gd name="TY192" fmla="*/ 123 h 330"/>
              <a:gd name="TX193" fmla="*/ 138 w 246"/>
              <a:gd name="TY193" fmla="*/ 122 h 330"/>
              <a:gd name="TX194" fmla="*/ 138 w 246"/>
              <a:gd name="TY194" fmla="*/ 121 h 330"/>
              <a:gd name="TX195" fmla="*/ 140 w 246"/>
              <a:gd name="TY195" fmla="*/ 120 h 330"/>
              <a:gd name="TX196" fmla="*/ 139 w 246"/>
              <a:gd name="TY196" fmla="*/ 120 h 330"/>
              <a:gd name="TX197" fmla="*/ 138 w 246"/>
              <a:gd name="TY197" fmla="*/ 117 h 330"/>
              <a:gd name="TX198" fmla="*/ 139 w 246"/>
              <a:gd name="TY198" fmla="*/ 115 h 330"/>
              <a:gd name="TX199" fmla="*/ 140 w 246"/>
              <a:gd name="TY199" fmla="*/ 115 h 330"/>
              <a:gd name="TX200" fmla="*/ 140 w 246"/>
              <a:gd name="TY200" fmla="*/ 116 h 330"/>
              <a:gd name="TX201" fmla="*/ 141 w 246"/>
              <a:gd name="TY201" fmla="*/ 117 h 330"/>
              <a:gd name="TX202" fmla="*/ 140 w 246"/>
              <a:gd name="TY202" fmla="*/ 115 h 330"/>
              <a:gd name="TX203" fmla="*/ 144 w 246"/>
              <a:gd name="TY203" fmla="*/ 116 h 330"/>
              <a:gd name="TX204" fmla="*/ 144 w 246"/>
              <a:gd name="TY204" fmla="*/ 118 h 330"/>
              <a:gd name="TX205" fmla="*/ 143 w 246"/>
              <a:gd name="TY205" fmla="*/ 115 h 330"/>
              <a:gd name="TX206" fmla="*/ 143 w 246"/>
              <a:gd name="TY206" fmla="*/ 114 h 330"/>
              <a:gd name="TX207" fmla="*/ 148 w 246"/>
              <a:gd name="TY207" fmla="*/ 113 h 330"/>
              <a:gd name="TX208" fmla="*/ 148 w 246"/>
              <a:gd name="TY208" fmla="*/ 112 h 330"/>
              <a:gd name="TX209" fmla="*/ 152 w 246"/>
              <a:gd name="TY209" fmla="*/ 111 h 330"/>
              <a:gd name="TX210" fmla="*/ 153 w 246"/>
              <a:gd name="TY210" fmla="*/ 110 h 330"/>
              <a:gd name="TX211" fmla="*/ 157 w 246"/>
              <a:gd name="TY211" fmla="*/ 110 h 330"/>
              <a:gd name="TX212" fmla="*/ 158 w 246"/>
              <a:gd name="TY212" fmla="*/ 110 h 330"/>
              <a:gd name="TX213" fmla="*/ 158 w 246"/>
              <a:gd name="TY213" fmla="*/ 109 h 330"/>
              <a:gd name="TX214" fmla="*/ 169 w 246"/>
              <a:gd name="TY214" fmla="*/ 163 h 330"/>
              <a:gd name="TX215" fmla="*/ 169 w 246"/>
              <a:gd name="TY215" fmla="*/ 164 h 330"/>
              <a:gd name="TX216" fmla="*/ 169 w 246"/>
              <a:gd name="TY216" fmla="*/ 164 h 330"/>
              <a:gd name="TX217" fmla="*/ 169 w 246"/>
              <a:gd name="TY217" fmla="*/ 165 h 330"/>
              <a:gd name="TX218" fmla="*/ 169 w 246"/>
              <a:gd name="TY218" fmla="*/ 165 h 330"/>
              <a:gd name="TX219" fmla="*/ 168 w 246"/>
              <a:gd name="TY219" fmla="*/ 169 h 330"/>
              <a:gd name="TX220" fmla="*/ 167 w 246"/>
              <a:gd name="TY220" fmla="*/ 166 h 330"/>
              <a:gd name="TX221" fmla="*/ 167 w 246"/>
              <a:gd name="TY221" fmla="*/ 164 h 330"/>
              <a:gd name="TX222" fmla="*/ 167 w 246"/>
              <a:gd name="TY222" fmla="*/ 163 h 330"/>
              <a:gd name="TX223" fmla="*/ 165 w 246"/>
              <a:gd name="TY223" fmla="*/ 163 h 330"/>
              <a:gd name="TX224" fmla="*/ 165 w 246"/>
              <a:gd name="TY224" fmla="*/ 162 h 330"/>
              <a:gd name="TX225" fmla="*/ 163 w 246"/>
              <a:gd name="TY225" fmla="*/ 163 h 330"/>
              <a:gd name="TX226" fmla="*/ 163 w 246"/>
              <a:gd name="TY226" fmla="*/ 164 h 330"/>
              <a:gd name="TX227" fmla="*/ 165 w 246"/>
              <a:gd name="TY227" fmla="*/ 165 h 330"/>
              <a:gd name="TX228" fmla="*/ 163 w 246"/>
              <a:gd name="TY228" fmla="*/ 167 h 330"/>
              <a:gd name="TX229" fmla="*/ 164 w 246"/>
              <a:gd name="TY229" fmla="*/ 171 h 330"/>
              <a:gd name="TX230" fmla="*/ 164 w 246"/>
              <a:gd name="TY230" fmla="*/ 172 h 330"/>
              <a:gd name="TX231" fmla="*/ 162 w 246"/>
              <a:gd name="TY231" fmla="*/ 176 h 330"/>
              <a:gd name="TX232" fmla="*/ 158 w 246"/>
              <a:gd name="TY232" fmla="*/ 178 h 330"/>
              <a:gd name="TX233" fmla="*/ 157 w 246"/>
              <a:gd name="TY233" fmla="*/ 178 h 330"/>
              <a:gd name="TX234" fmla="*/ 155 w 246"/>
              <a:gd name="TY234" fmla="*/ 179 h 330"/>
              <a:gd name="TX235" fmla="*/ 155 w 246"/>
              <a:gd name="TY235" fmla="*/ 179 h 330"/>
              <a:gd name="TX236" fmla="*/ 153 w 246"/>
              <a:gd name="TY236" fmla="*/ 179 h 330"/>
              <a:gd name="TX237" fmla="*/ 153 w 246"/>
              <a:gd name="TY237" fmla="*/ 182 h 330"/>
              <a:gd name="TX238" fmla="*/ 154 w 246"/>
              <a:gd name="TY238" fmla="*/ 183 h 330"/>
              <a:gd name="TX239" fmla="*/ 154 w 246"/>
              <a:gd name="TY239" fmla="*/ 187 h 330"/>
              <a:gd name="TX240" fmla="*/ 152 w 246"/>
              <a:gd name="TY240" fmla="*/ 189 h 330"/>
              <a:gd name="TX241" fmla="*/ 151 w 246"/>
              <a:gd name="TY241" fmla="*/ 190 h 330"/>
              <a:gd name="TX242" fmla="*/ 150 w 246"/>
              <a:gd name="TY242" fmla="*/ 188 h 330"/>
              <a:gd name="TX243" fmla="*/ 148 w 246"/>
              <a:gd name="TY243" fmla="*/ 186 h 330"/>
              <a:gd name="TX244" fmla="*/ 148 w 246"/>
              <a:gd name="TY244" fmla="*/ 190 h 330"/>
              <a:gd name="TX245" fmla="*/ 149 w 246"/>
              <a:gd name="TY245" fmla="*/ 191 h 330"/>
              <a:gd name="TX246" fmla="*/ 150 w 246"/>
              <a:gd name="TY246" fmla="*/ 196 h 330"/>
              <a:gd name="TX247" fmla="*/ 148 w 246"/>
              <a:gd name="TY247" fmla="*/ 195 h 330"/>
              <a:gd name="TX248" fmla="*/ 149 w 246"/>
              <a:gd name="TY248" fmla="*/ 199 h 330"/>
              <a:gd name="TX249" fmla="*/ 150 w 246"/>
              <a:gd name="TY249" fmla="*/ 199 h 330"/>
              <a:gd name="TX250" fmla="*/ 150 w 246"/>
              <a:gd name="TY250" fmla="*/ 201 h 330"/>
              <a:gd name="TX251" fmla="*/ 149 w 246"/>
              <a:gd name="TY251" fmla="*/ 202 h 330"/>
              <a:gd name="TX252" fmla="*/ 148 w 246"/>
              <a:gd name="TY252" fmla="*/ 201 h 330"/>
              <a:gd name="TX253" fmla="*/ 146 w 246"/>
              <a:gd name="TY253" fmla="*/ 198 h 330"/>
              <a:gd name="TX254" fmla="*/ 145 w 246"/>
              <a:gd name="TY254" fmla="*/ 196 h 330"/>
              <a:gd name="TX255" fmla="*/ 145 w 246"/>
              <a:gd name="TY255" fmla="*/ 195 h 330"/>
              <a:gd name="TX256" fmla="*/ 144 w 246"/>
              <a:gd name="TY256" fmla="*/ 192 h 330"/>
              <a:gd name="TX257" fmla="*/ 145 w 246"/>
              <a:gd name="TY257" fmla="*/ 193 h 330"/>
              <a:gd name="TX258" fmla="*/ 147 w 246"/>
              <a:gd name="TY258" fmla="*/ 194 h 330"/>
              <a:gd name="TX259" fmla="*/ 146 w 246"/>
              <a:gd name="TY259" fmla="*/ 188 h 330"/>
              <a:gd name="TX260" fmla="*/ 146 w 246"/>
              <a:gd name="TY260" fmla="*/ 182 h 330"/>
              <a:gd name="TX261" fmla="*/ 144 w 246"/>
              <a:gd name="TY261" fmla="*/ 181 h 330"/>
              <a:gd name="TX262" fmla="*/ 143 w 246"/>
              <a:gd name="TY262" fmla="*/ 175 h 330"/>
              <a:gd name="TX263" fmla="*/ 140 w 246"/>
              <a:gd name="TY263" fmla="*/ 176 h 330"/>
              <a:gd name="TX264" fmla="*/ 135 w 246"/>
              <a:gd name="TY264" fmla="*/ 181 h 330"/>
              <a:gd name="TX265" fmla="*/ 134 w 246"/>
              <a:gd name="TY265" fmla="*/ 186 h 330"/>
              <a:gd name="TX266" fmla="*/ 132 w 246"/>
              <a:gd name="TY266" fmla="*/ 187 h 330"/>
              <a:gd name="TX267" fmla="*/ 132 w 246"/>
              <a:gd name="TY267" fmla="*/ 186 h 330"/>
              <a:gd name="TX268" fmla="*/ 130 w 246"/>
              <a:gd name="TY268" fmla="*/ 180 h 330"/>
              <a:gd name="TX269" fmla="*/ 130 w 246"/>
              <a:gd name="TY269" fmla="*/ 178 h 330"/>
              <a:gd name="TX270" fmla="*/ 131 w 246"/>
              <a:gd name="TY270" fmla="*/ 175 h 330"/>
              <a:gd name="TX271" fmla="*/ 131 w 246"/>
              <a:gd name="TY271" fmla="*/ 175 h 330"/>
              <a:gd name="TX272" fmla="*/ 130 w 246"/>
              <a:gd name="TY272" fmla="*/ 174 h 330"/>
              <a:gd name="TX273" fmla="*/ 130 w 246"/>
              <a:gd name="TY273" fmla="*/ 175 h 330"/>
              <a:gd name="TX274" fmla="*/ 129 w 246"/>
              <a:gd name="TY274" fmla="*/ 173 h 330"/>
              <a:gd name="TX275" fmla="*/ 127 w 246"/>
              <a:gd name="TY275" fmla="*/ 170 h 330"/>
              <a:gd name="TX276" fmla="*/ 121 w 246"/>
              <a:gd name="TY276" fmla="*/ 168 h 330"/>
              <a:gd name="TX277" fmla="*/ 120 w 246"/>
              <a:gd name="TY277" fmla="*/ 167 h 330"/>
              <a:gd name="TX278" fmla="*/ 118 w 246"/>
              <a:gd name="TY278" fmla="*/ 167 h 330"/>
              <a:gd name="TX279" fmla="*/ 115 w 246"/>
              <a:gd name="TY279" fmla="*/ 164 h 330"/>
              <a:gd name="TX280" fmla="*/ 116 w 246"/>
              <a:gd name="TY280" fmla="*/ 166 h 330"/>
              <a:gd name="TX281" fmla="*/ 116 w 246"/>
              <a:gd name="TY281" fmla="*/ 167 h 330"/>
              <a:gd name="TX282" fmla="*/ 117 w 246"/>
              <a:gd name="TY282" fmla="*/ 168 h 330"/>
              <a:gd name="TX283" fmla="*/ 118 w 246"/>
              <a:gd name="TY283" fmla="*/ 169 h 330"/>
              <a:gd name="TX284" fmla="*/ 120 w 246"/>
              <a:gd name="TY284" fmla="*/ 168 h 330"/>
              <a:gd name="TX285" fmla="*/ 121 w 246"/>
              <a:gd name="TY285" fmla="*/ 170 h 330"/>
              <a:gd name="TX286" fmla="*/ 122 w 246"/>
              <a:gd name="TY286" fmla="*/ 171 h 330"/>
              <a:gd name="TX287" fmla="*/ 120 w 246"/>
              <a:gd name="TY287" fmla="*/ 176 h 330"/>
              <a:gd name="TX288" fmla="*/ 115 w 246"/>
              <a:gd name="TY288" fmla="*/ 178 h 330"/>
              <a:gd name="TX289" fmla="*/ 110 w 246"/>
              <a:gd name="TY289" fmla="*/ 178 h 330"/>
              <a:gd name="TX290" fmla="*/ 110 w 246"/>
              <a:gd name="TY290" fmla="*/ 173 h 330"/>
              <a:gd name="TX291" fmla="*/ 108 w 246"/>
              <a:gd name="TY291" fmla="*/ 170 h 330"/>
              <a:gd name="TX292" fmla="*/ 107 w 246"/>
              <a:gd name="TY292" fmla="*/ 166 h 330"/>
              <a:gd name="TX293" fmla="*/ 106 w 246"/>
              <a:gd name="TY293" fmla="*/ 164 h 330"/>
              <a:gd name="TX294" fmla="*/ 106 w 246"/>
              <a:gd name="TY294" fmla="*/ 164 h 330"/>
              <a:gd name="TX295" fmla="*/ 107 w 246"/>
              <a:gd name="TY295" fmla="*/ 171 h 330"/>
              <a:gd name="TX296" fmla="*/ 108 w 246"/>
              <a:gd name="TY296" fmla="*/ 175 h 330"/>
              <a:gd name="TX297" fmla="*/ 109 w 246"/>
              <a:gd name="TY297" fmla="*/ 177 h 330"/>
              <a:gd name="TX298" fmla="*/ 110 w 246"/>
              <a:gd name="TY298" fmla="*/ 179 h 330"/>
              <a:gd name="TX299" fmla="*/ 112 w 246"/>
              <a:gd name="TY299" fmla="*/ 181 h 330"/>
              <a:gd name="TX300" fmla="*/ 116 w 246"/>
              <a:gd name="TY300" fmla="*/ 181 h 330"/>
              <a:gd name="TX301" fmla="*/ 114 w 246"/>
              <a:gd name="TY301" fmla="*/ 183 h 330"/>
              <a:gd name="TX302" fmla="*/ 112 w 246"/>
              <a:gd name="TY302" fmla="*/ 187 h 330"/>
              <a:gd name="TX303" fmla="*/ 110 w 246"/>
              <a:gd name="TY303" fmla="*/ 189 h 330"/>
              <a:gd name="TX304" fmla="*/ 107 w 246"/>
              <a:gd name="TY304" fmla="*/ 192 h 330"/>
              <a:gd name="TX305" fmla="*/ 105 w 246"/>
              <a:gd name="TY305" fmla="*/ 196 h 330"/>
              <a:gd name="TX306" fmla="*/ 105 w 246"/>
              <a:gd name="TY306" fmla="*/ 199 h 330"/>
              <a:gd name="TX307" fmla="*/ 106 w 246"/>
              <a:gd name="TY307" fmla="*/ 200 h 330"/>
              <a:gd name="TX308" fmla="*/ 104 w 246"/>
              <a:gd name="TY308" fmla="*/ 205 h 330"/>
              <a:gd name="TX309" fmla="*/ 103 w 246"/>
              <a:gd name="TY309" fmla="*/ 206 h 330"/>
              <a:gd name="TX310" fmla="*/ 101 w 246"/>
              <a:gd name="TY310" fmla="*/ 208 h 330"/>
              <a:gd name="TX311" fmla="*/ 100 w 246"/>
              <a:gd name="TY311" fmla="*/ 211 h 330"/>
              <a:gd name="TX312" fmla="*/ 99 w 246"/>
              <a:gd name="TY312" fmla="*/ 212 h 330"/>
              <a:gd name="TX313" fmla="*/ 99 w 246"/>
              <a:gd name="TY313" fmla="*/ 214 h 330"/>
              <a:gd name="TX314" fmla="*/ 95 w 246"/>
              <a:gd name="TY314" fmla="*/ 218 h 330"/>
              <a:gd name="TX315" fmla="*/ 94 w 246"/>
              <a:gd name="TY315" fmla="*/ 219 h 330"/>
              <a:gd name="TX316" fmla="*/ 87 w 246"/>
              <a:gd name="TY316" fmla="*/ 217 h 330"/>
              <a:gd name="TX317" fmla="*/ 87 w 246"/>
              <a:gd name="TY317" fmla="*/ 215 h 330"/>
              <a:gd name="TX318" fmla="*/ 86 w 246"/>
              <a:gd name="TY318" fmla="*/ 208 h 330"/>
              <a:gd name="TX319" fmla="*/ 86 w 246"/>
              <a:gd name="TY319" fmla="*/ 205 h 330"/>
              <a:gd name="TX320" fmla="*/ 86 w 246"/>
              <a:gd name="TY320" fmla="*/ 202 h 330"/>
              <a:gd name="TX321" fmla="*/ 88 w 246"/>
              <a:gd name="TY321" fmla="*/ 194 h 330"/>
              <a:gd name="TX322" fmla="*/ 88 w 246"/>
              <a:gd name="TY322" fmla="*/ 192 h 330"/>
              <a:gd name="TX323" fmla="*/ 86 w 246"/>
              <a:gd name="TY323" fmla="*/ 186 h 330"/>
              <a:gd name="TX324" fmla="*/ 87 w 246"/>
              <a:gd name="TY324" fmla="*/ 183 h 330"/>
              <a:gd name="TX325" fmla="*/ 87 w 246"/>
              <a:gd name="TY325" fmla="*/ 181 h 330"/>
              <a:gd name="TX326" fmla="*/ 84 w 246"/>
              <a:gd name="TY326" fmla="*/ 180 h 330"/>
              <a:gd name="TX327" fmla="*/ 83 w 246"/>
              <a:gd name="TY327" fmla="*/ 179 h 330"/>
              <a:gd name="TX328" fmla="*/ 79 w 246"/>
              <a:gd name="TY328" fmla="*/ 180 h 330"/>
              <a:gd name="TX329" fmla="*/ 77 w 246"/>
              <a:gd name="TY329" fmla="*/ 180 h 330"/>
              <a:gd name="TX330" fmla="*/ 75 w 246"/>
              <a:gd name="TY330" fmla="*/ 178 h 330"/>
              <a:gd name="TX331" fmla="*/ 74 w 246"/>
              <a:gd name="TY331" fmla="*/ 177 h 330"/>
              <a:gd name="TX332" fmla="*/ 72 w 246"/>
              <a:gd name="TY332" fmla="*/ 172 h 330"/>
              <a:gd name="TX333" fmla="*/ 71 w 246"/>
              <a:gd name="TY333" fmla="*/ 169 h 330"/>
              <a:gd name="TX334" fmla="*/ 72 w 246"/>
              <a:gd name="TY334" fmla="*/ 165 h 330"/>
              <a:gd name="TX335" fmla="*/ 72 w 246"/>
              <a:gd name="TY335" fmla="*/ 163 h 330"/>
              <a:gd name="TX336" fmla="*/ 72 w 246"/>
              <a:gd name="TY336" fmla="*/ 162 h 330"/>
              <a:gd name="TX337" fmla="*/ 74 w 246"/>
              <a:gd name="TY337" fmla="*/ 159 h 330"/>
              <a:gd name="TX338" fmla="*/ 77 w 246"/>
              <a:gd name="TY338" fmla="*/ 157 h 330"/>
              <a:gd name="TX339" fmla="*/ 78 w 246"/>
              <a:gd name="TY339" fmla="*/ 156 h 330"/>
              <a:gd name="TX340" fmla="*/ 78 w 246"/>
              <a:gd name="TY340" fmla="*/ 154 h 330"/>
              <a:gd name="TX341" fmla="*/ 81 w 246"/>
              <a:gd name="TY341" fmla="*/ 151 h 330"/>
              <a:gd name="TX342" fmla="*/ 83 w 246"/>
              <a:gd name="TY342" fmla="*/ 152 h 330"/>
              <a:gd name="TX343" fmla="*/ 89 w 246"/>
              <a:gd name="TY343" fmla="*/ 151 h 330"/>
              <a:gd name="TX344" fmla="*/ 91 w 246"/>
              <a:gd name="TY344" fmla="*/ 151 h 330"/>
              <a:gd name="TX345" fmla="*/ 93 w 246"/>
              <a:gd name="TY345" fmla="*/ 152 h 330"/>
              <a:gd name="TX346" fmla="*/ 92 w 246"/>
              <a:gd name="TY346" fmla="*/ 155 h 330"/>
              <a:gd name="TX347" fmla="*/ 95 w 246"/>
              <a:gd name="TY347" fmla="*/ 157 h 330"/>
              <a:gd name="TX348" fmla="*/ 96 w 246"/>
              <a:gd name="TY348" fmla="*/ 159 h 330"/>
              <a:gd name="TX349" fmla="*/ 96 w 246"/>
              <a:gd name="TY349" fmla="*/ 158 h 330"/>
              <a:gd name="TX350" fmla="*/ 103 w 246"/>
              <a:gd name="TY350" fmla="*/ 160 h 330"/>
              <a:gd name="TX351" fmla="*/ 104 w 246"/>
              <a:gd name="TY351" fmla="*/ 159 h 330"/>
              <a:gd name="TX352" fmla="*/ 106 w 246"/>
              <a:gd name="TY352" fmla="*/ 160 h 330"/>
              <a:gd name="TX353" fmla="*/ 108 w 246"/>
              <a:gd name="TY353" fmla="*/ 155 h 330"/>
              <a:gd name="TX354" fmla="*/ 106 w 246"/>
              <a:gd name="TY354" fmla="*/ 156 h 330"/>
              <a:gd name="TX355" fmla="*/ 103 w 246"/>
              <a:gd name="TY355" fmla="*/ 155 h 330"/>
              <a:gd name="TX356" fmla="*/ 102 w 246"/>
              <a:gd name="TY356" fmla="*/ 153 h 330"/>
              <a:gd name="TX357" fmla="*/ 102 w 246"/>
              <a:gd name="TY357" fmla="*/ 151 h 330"/>
              <a:gd name="TX358" fmla="*/ 102 w 246"/>
              <a:gd name="TY358" fmla="*/ 150 h 330"/>
              <a:gd name="TX359" fmla="*/ 101 w 246"/>
              <a:gd name="TY359" fmla="*/ 150 h 330"/>
              <a:gd name="TX360" fmla="*/ 100 w 246"/>
              <a:gd name="TY360" fmla="*/ 150 h 330"/>
              <a:gd name="TX361" fmla="*/ 99 w 246"/>
              <a:gd name="TY361" fmla="*/ 154 h 330"/>
              <a:gd name="TX362" fmla="*/ 98 w 246"/>
              <a:gd name="TY362" fmla="*/ 150 h 330"/>
              <a:gd name="TX363" fmla="*/ 98 w 246"/>
              <a:gd name="TY363" fmla="*/ 149 h 330"/>
              <a:gd name="TX364" fmla="*/ 96 w 246"/>
              <a:gd name="TY364" fmla="*/ 146 h 330"/>
              <a:gd name="TX365" fmla="*/ 97 w 246"/>
              <a:gd name="TY365" fmla="*/ 149 h 330"/>
              <a:gd name="TX366" fmla="*/ 96 w 246"/>
              <a:gd name="TY366" fmla="*/ 149 h 330"/>
              <a:gd name="TX367" fmla="*/ 96 w 246"/>
              <a:gd name="TY367" fmla="*/ 149 h 330"/>
              <a:gd name="TX368" fmla="*/ 96 w 246"/>
              <a:gd name="TY368" fmla="*/ 151 h 330"/>
              <a:gd name="TX369" fmla="*/ 94 w 246"/>
              <a:gd name="TY369" fmla="*/ 149 h 330"/>
              <a:gd name="TX370" fmla="*/ 94 w 246"/>
              <a:gd name="TY370" fmla="*/ 148 h 330"/>
              <a:gd name="TX371" fmla="*/ 93 w 246"/>
              <a:gd name="TY371" fmla="*/ 144 h 330"/>
              <a:gd name="TX372" fmla="*/ 90 w 246"/>
              <a:gd name="TY372" fmla="*/ 145 h 330"/>
              <a:gd name="TX373" fmla="*/ 88 w 246"/>
              <a:gd name="TY373" fmla="*/ 145 h 330"/>
              <a:gd name="TX374" fmla="*/ 86 w 246"/>
              <a:gd name="TY374" fmla="*/ 147 h 330"/>
              <a:gd name="TX375" fmla="*/ 85 w 246"/>
              <a:gd name="TY375" fmla="*/ 147 h 330"/>
              <a:gd name="TX376" fmla="*/ 82 w 246"/>
              <a:gd name="TY376" fmla="*/ 151 h 330"/>
              <a:gd name="TX377" fmla="*/ 81 w 246"/>
              <a:gd name="TY377" fmla="*/ 151 h 330"/>
              <a:gd name="TX378" fmla="*/ 79 w 246"/>
              <a:gd name="TY378" fmla="*/ 149 h 330"/>
              <a:gd name="TX379" fmla="*/ 79 w 246"/>
              <a:gd name="TY379" fmla="*/ 146 h 330"/>
              <a:gd name="TX380" fmla="*/ 80 w 246"/>
              <a:gd name="TY380" fmla="*/ 143 h 330"/>
              <a:gd name="TX381" fmla="*/ 85 w 246"/>
              <a:gd name="TY381" fmla="*/ 143 h 330"/>
              <a:gd name="TX382" fmla="*/ 85 w 246"/>
              <a:gd name="TY382" fmla="*/ 141 h 330"/>
              <a:gd name="TX383" fmla="*/ 84 w 246"/>
              <a:gd name="TY383" fmla="*/ 138 h 330"/>
              <a:gd name="TX384" fmla="*/ 86 w 246"/>
              <a:gd name="TY384" fmla="*/ 137 h 330"/>
              <a:gd name="TX385" fmla="*/ 86 w 246"/>
              <a:gd name="TY385" fmla="*/ 137 h 330"/>
              <a:gd name="TX386" fmla="*/ 89 w 246"/>
              <a:gd name="TY386" fmla="*/ 135 h 330"/>
              <a:gd name="TX387" fmla="*/ 92 w 246"/>
              <a:gd name="TY387" fmla="*/ 133 h 330"/>
              <a:gd name="TX389" fmla="*/ 82 w 246"/>
              <a:gd name="TY389" fmla="*/ 114 h 330"/>
              <a:gd name="TX390" fmla="*/ 80 w 246"/>
              <a:gd name="TY390" fmla="*/ 116 h 330"/>
              <a:gd name="TX391" fmla="*/ 76 w 246"/>
              <a:gd name="TY391" fmla="*/ 114 h 330"/>
              <a:gd name="TX392" fmla="*/ 77 w 246"/>
              <a:gd name="TY392" fmla="*/ 112 h 330"/>
              <a:gd name="TX393" fmla="*/ 82 w 246"/>
              <a:gd name="TY393" fmla="*/ 112 h 330"/>
              <a:gd name="TX394" fmla="*/ 82 w 246"/>
              <a:gd name="TY394" fmla="*/ 114 h 330"/>
              <a:gd name="TX396" fmla="*/ 84 w 246"/>
              <a:gd name="TY396" fmla="*/ 130 h 330"/>
              <a:gd name="TX397" fmla="*/ 83 w 246"/>
              <a:gd name="TY397" fmla="*/ 133 h 330"/>
              <a:gd name="TX398" fmla="*/ 81 w 246"/>
              <a:gd name="TY398" fmla="*/ 133 h 330"/>
              <a:gd name="TX399" fmla="*/ 80 w 246"/>
              <a:gd name="TY399" fmla="*/ 132 h 330"/>
              <a:gd name="TX400" fmla="*/ 81 w 246"/>
              <a:gd name="TY400" fmla="*/ 130 h 330"/>
              <a:gd name="TX401" fmla="*/ 84 w 246"/>
              <a:gd name="TY401" fmla="*/ 130 h 330"/>
              <a:gd name="TX403" fmla="*/ 87 w 246"/>
              <a:gd name="TY403" fmla="*/ 135 h 330"/>
              <a:gd name="TX404" fmla="*/ 84 w 246"/>
              <a:gd name="TY404" fmla="*/ 136 h 330"/>
              <a:gd name="TX405" fmla="*/ 83 w 246"/>
              <a:gd name="TY405" fmla="*/ 135 h 330"/>
              <a:gd name="TX406" fmla="*/ 84 w 246"/>
              <a:gd name="TY406" fmla="*/ 134 h 330"/>
              <a:gd name="TX407" fmla="*/ 84 w 246"/>
              <a:gd name="TY407" fmla="*/ 134 h 330"/>
              <a:gd name="TX408" fmla="*/ 84 w 246"/>
              <a:gd name="TY408" fmla="*/ 132 h 330"/>
              <a:gd name="TX409" fmla="*/ 85 w 246"/>
              <a:gd name="TY409" fmla="*/ 132 h 330"/>
              <a:gd name="TX410" fmla="*/ 85 w 246"/>
              <a:gd name="TY410" fmla="*/ 131 h 330"/>
              <a:gd name="TX411" fmla="*/ 84 w 246"/>
              <a:gd name="TY411" fmla="*/ 130 h 330"/>
              <a:gd name="TX412" fmla="*/ 84 w 246"/>
              <a:gd name="TY412" fmla="*/ 129 h 330"/>
              <a:gd name="TX413" fmla="*/ 84 w 246"/>
              <a:gd name="TY413" fmla="*/ 128 h 330"/>
              <a:gd name="TX414" fmla="*/ 84 w 246"/>
              <a:gd name="TY414" fmla="*/ 126 h 330"/>
              <a:gd name="TX415" fmla="*/ 86 w 246"/>
              <a:gd name="TY415" fmla="*/ 125 h 330"/>
              <a:gd name="TX416" fmla="*/ 86 w 246"/>
              <a:gd name="TY416" fmla="*/ 126 h 330"/>
              <a:gd name="TX417" fmla="*/ 87 w 246"/>
              <a:gd name="TY417" fmla="*/ 126 h 330"/>
              <a:gd name="TX418" fmla="*/ 86 w 246"/>
              <a:gd name="TY418" fmla="*/ 128 h 330"/>
              <a:gd name="TX419" fmla="*/ 88 w 246"/>
              <a:gd name="TY419" fmla="*/ 132 h 330"/>
              <a:gd name="TX420" fmla="*/ 87 w 246"/>
              <a:gd name="TY420" fmla="*/ 135 h 330"/>
              <a:gd name="TX422" fmla="*/ 76 w 246"/>
              <a:gd name="TY422" fmla="*/ 79 h 330"/>
              <a:gd name="TX423" fmla="*/ 78 w 246"/>
              <a:gd name="TY423" fmla="*/ 80 h 330"/>
              <a:gd name="TX424" fmla="*/ 79 w 246"/>
              <a:gd name="TY424" fmla="*/ 80 h 330"/>
              <a:gd name="TX425" fmla="*/ 82 w 246"/>
              <a:gd name="TY425" fmla="*/ 83 h 330"/>
              <a:gd name="TX426" fmla="*/ 80 w 246"/>
              <a:gd name="TY426" fmla="*/ 83 h 330"/>
              <a:gd name="TX427" fmla="*/ 81 w 246"/>
              <a:gd name="TY427" fmla="*/ 84 h 330"/>
              <a:gd name="TX428" fmla="*/ 81 w 246"/>
              <a:gd name="TY428" fmla="*/ 85 h 330"/>
              <a:gd name="TX429" fmla="*/ 86 w 246"/>
              <a:gd name="TY429" fmla="*/ 86 h 330"/>
              <a:gd name="TX430" fmla="*/ 87 w 246"/>
              <a:gd name="TY430" fmla="*/ 86 h 330"/>
              <a:gd name="TX431" fmla="*/ 83 w 246"/>
              <a:gd name="TY431" fmla="*/ 89 h 330"/>
              <a:gd name="TX432" fmla="*/ 81 w 246"/>
              <a:gd name="TY432" fmla="*/ 92 h 330"/>
              <a:gd name="TX433" fmla="*/ 82 w 246"/>
              <a:gd name="TY433" fmla="*/ 95 h 330"/>
              <a:gd name="TX434" fmla="*/ 81 w 246"/>
              <a:gd name="TY434" fmla="*/ 95 h 330"/>
              <a:gd name="TX435" fmla="*/ 80 w 246"/>
              <a:gd name="TY435" fmla="*/ 97 h 330"/>
              <a:gd name="TX436" fmla="*/ 80 w 246"/>
              <a:gd name="TY436" fmla="*/ 98 h 330"/>
              <a:gd name="TX437" fmla="*/ 80 w 246"/>
              <a:gd name="TY437" fmla="*/ 99 h 330"/>
              <a:gd name="TX438" fmla="*/ 79 w 246"/>
              <a:gd name="TY438" fmla="*/ 101 h 330"/>
              <a:gd name="TX439" fmla="*/ 77 w 246"/>
              <a:gd name="TY439" fmla="*/ 100 h 330"/>
              <a:gd name="TX440" fmla="*/ 78 w 246"/>
              <a:gd name="TY440" fmla="*/ 101 h 330"/>
              <a:gd name="TX441" fmla="*/ 78 w 246"/>
              <a:gd name="TY441" fmla="*/ 105 h 330"/>
              <a:gd name="TX442" fmla="*/ 75 w 246"/>
              <a:gd name="TY442" fmla="*/ 104 h 330"/>
              <a:gd name="TX443" fmla="*/ 77 w 246"/>
              <a:gd name="TY443" fmla="*/ 105 h 330"/>
              <a:gd name="TX444" fmla="*/ 77 w 246"/>
              <a:gd name="TY444" fmla="*/ 106 h 330"/>
              <a:gd name="TX445" fmla="*/ 70 w 246"/>
              <a:gd name="TY445" fmla="*/ 107 h 330"/>
              <a:gd name="TX446" fmla="*/ 70 w 246"/>
              <a:gd name="TY446" fmla="*/ 108 h 330"/>
              <a:gd name="TX447" fmla="*/ 68 w 246"/>
              <a:gd name="TY447" fmla="*/ 109 h 330"/>
              <a:gd name="TX448" fmla="*/ 66 w 246"/>
              <a:gd name="TY448" fmla="*/ 110 h 330"/>
              <a:gd name="TX449" fmla="*/ 66 w 246"/>
              <a:gd name="TY449" fmla="*/ 110 h 330"/>
              <a:gd name="TX450" fmla="*/ 63 w 246"/>
              <a:gd name="TY450" fmla="*/ 112 h 330"/>
              <a:gd name="TX451" fmla="*/ 61 w 246"/>
              <a:gd name="TY451" fmla="*/ 116 h 330"/>
              <a:gd name="TX452" fmla="*/ 61 w 246"/>
              <a:gd name="TY452" fmla="*/ 116 h 330"/>
              <a:gd name="TX453" fmla="*/ 60 w 246"/>
              <a:gd name="TY453" fmla="*/ 116 h 330"/>
              <a:gd name="TX454" fmla="*/ 56 w 246"/>
              <a:gd name="TY454" fmla="*/ 113 h 330"/>
              <a:gd name="TX455" fmla="*/ 56 w 246"/>
              <a:gd name="TY455" fmla="*/ 108 h 330"/>
              <a:gd name="TX456" fmla="*/ 55 w 246"/>
              <a:gd name="TY456" fmla="*/ 105 h 330"/>
              <a:gd name="TX457" fmla="*/ 57 w 246"/>
              <a:gd name="TY457" fmla="*/ 103 h 330"/>
              <a:gd name="TX458" fmla="*/ 58 w 246"/>
              <a:gd name="TY458" fmla="*/ 102 h 330"/>
              <a:gd name="TX459" fmla="*/ 56 w 246"/>
              <a:gd name="TY459" fmla="*/ 98 h 330"/>
              <a:gd name="TX460" fmla="*/ 55 w 246"/>
              <a:gd name="TY460" fmla="*/ 95 h 330"/>
              <a:gd name="TX461" fmla="*/ 53 w 246"/>
              <a:gd name="TY461" fmla="*/ 90 h 330"/>
              <a:gd name="TX462" fmla="*/ 76 w 246"/>
              <a:gd name="TY462" fmla="*/ 79 h 330"/>
              <a:gd name="TX464" fmla="*/ 51 w 246"/>
              <a:gd name="TY464" fmla="*/ 128 h 330"/>
              <a:gd name="TX465" fmla="*/ 52 w 246"/>
              <a:gd name="TY465" fmla="*/ 131 h 330"/>
              <a:gd name="TX466" fmla="*/ 50 w 246"/>
              <a:gd name="TY466" fmla="*/ 131 h 330"/>
              <a:gd name="TX467" fmla="*/ 48 w 246"/>
              <a:gd name="TY467" fmla="*/ 130 h 330"/>
              <a:gd name="TX468" fmla="*/ 51 w 246"/>
              <a:gd name="TY468" fmla="*/ 126 h 330"/>
              <a:gd name="TX469" fmla="*/ 51 w 246"/>
              <a:gd name="TY469" fmla="*/ 128 h 330"/>
              <a:gd name="TX471" fmla="*/ 39 w 246"/>
              <a:gd name="TY471" fmla="*/ 104 h 330"/>
              <a:gd name="TX472" fmla="*/ 41 w 246"/>
              <a:gd name="TY472" fmla="*/ 104 h 330"/>
              <a:gd name="TX473" fmla="*/ 41 w 246"/>
              <a:gd name="TY473" fmla="*/ 104 h 330"/>
              <a:gd name="TX474" fmla="*/ 41 w 246"/>
              <a:gd name="TY474" fmla="*/ 103 h 330"/>
              <a:gd name="TX475" fmla="*/ 42 w 246"/>
              <a:gd name="TY475" fmla="*/ 103 h 330"/>
              <a:gd name="TX476" fmla="*/ 42 w 246"/>
              <a:gd name="TY476" fmla="*/ 101 h 330"/>
              <a:gd name="TX477" fmla="*/ 42 w 246"/>
              <a:gd name="TY477" fmla="*/ 100 h 330"/>
              <a:gd name="TX478" fmla="*/ 45 w 246"/>
              <a:gd name="TY478" fmla="*/ 96 h 330"/>
              <a:gd name="TX479" fmla="*/ 46 w 246"/>
              <a:gd name="TY479" fmla="*/ 97 h 330"/>
              <a:gd name="TX480" fmla="*/ 47 w 246"/>
              <a:gd name="TY480" fmla="*/ 100 h 330"/>
              <a:gd name="TX481" fmla="*/ 47 w 246"/>
              <a:gd name="TY481" fmla="*/ 100 h 330"/>
              <a:gd name="TX482" fmla="*/ 49 w 246"/>
              <a:gd name="TY482" fmla="*/ 103 h 330"/>
              <a:gd name="TX483" fmla="*/ 50 w 246"/>
              <a:gd name="TY483" fmla="*/ 104 h 330"/>
              <a:gd name="TX484" fmla="*/ 49 w 246"/>
              <a:gd name="TY484" fmla="*/ 106 h 330"/>
              <a:gd name="TX485" fmla="*/ 46 w 246"/>
              <a:gd name="TY485" fmla="*/ 105 h 330"/>
              <a:gd name="TX486" fmla="*/ 46 w 246"/>
              <a:gd name="TY486" fmla="*/ 106 h 330"/>
              <a:gd name="TX487" fmla="*/ 47 w 246"/>
              <a:gd name="TY487" fmla="*/ 109 h 330"/>
              <a:gd name="TX488" fmla="*/ 45 w 246"/>
              <a:gd name="TY488" fmla="*/ 108 h 330"/>
              <a:gd name="TX489" fmla="*/ 46 w 246"/>
              <a:gd name="TY489" fmla="*/ 111 h 330"/>
              <a:gd name="TX490" fmla="*/ 42 w 246"/>
              <a:gd name="TY490" fmla="*/ 108 h 330"/>
              <a:gd name="TX491" fmla="*/ 41 w 246"/>
              <a:gd name="TY491" fmla="*/ 106 h 330"/>
              <a:gd name="TX492" fmla="*/ 39 w 246"/>
              <a:gd name="TY492" fmla="*/ 104 h 330"/>
              <a:gd name="TX494" fmla="*/ 37 w 246"/>
              <a:gd name="TY494" fmla="*/ 108 h 330"/>
              <a:gd name="TX495" fmla="*/ 37 w 246"/>
              <a:gd name="TY495" fmla="*/ 108 h 330"/>
              <a:gd name="TX496" fmla="*/ 37 w 246"/>
              <a:gd name="TY496" fmla="*/ 110 h 330"/>
              <a:gd name="TX497" fmla="*/ 37 w 246"/>
              <a:gd name="TY497" fmla="*/ 108 h 330"/>
              <a:gd name="TX499" fmla="*/ 24 w 246"/>
              <a:gd name="TY499" fmla="*/ 135 h 330"/>
              <a:gd name="TX500" fmla="*/ 31 w 246"/>
              <a:gd name="TY500" fmla="*/ 114 h 330"/>
              <a:gd name="TX501" fmla="*/ 33 w 246"/>
              <a:gd name="TY501" fmla="*/ 117 h 330"/>
              <a:gd name="TX502" fmla="*/ 34 w 246"/>
              <a:gd name="TY502" fmla="*/ 121 h 330"/>
              <a:gd name="TX503" fmla="*/ 35 w 246"/>
              <a:gd name="TY503" fmla="*/ 120 h 330"/>
              <a:gd name="TX504" fmla="*/ 37 w 246"/>
              <a:gd name="TY504" fmla="*/ 116 h 330"/>
              <a:gd name="TX505" fmla="*/ 38 w 246"/>
              <a:gd name="TY505" fmla="*/ 110 h 330"/>
              <a:gd name="TX506" fmla="*/ 38 w 246"/>
              <a:gd name="TY506" fmla="*/ 108 h 330"/>
              <a:gd name="TX507" fmla="*/ 41 w 246"/>
              <a:gd name="TY507" fmla="*/ 109 h 330"/>
              <a:gd name="TX508" fmla="*/ 41 w 246"/>
              <a:gd name="TY508" fmla="*/ 109 h 330"/>
              <a:gd name="TX509" fmla="*/ 43 w 246"/>
              <a:gd name="TY509" fmla="*/ 111 h 330"/>
              <a:gd name="TX510" fmla="*/ 44 w 246"/>
              <a:gd name="TY510" fmla="*/ 115 h 330"/>
              <a:gd name="TX511" fmla="*/ 46 w 246"/>
              <a:gd name="TY511" fmla="*/ 113 h 330"/>
              <a:gd name="TX512" fmla="*/ 48 w 246"/>
              <a:gd name="TY512" fmla="*/ 118 h 330"/>
              <a:gd name="TX513" fmla="*/ 49 w 246"/>
              <a:gd name="TY513" fmla="*/ 121 h 330"/>
              <a:gd name="TX514" fmla="*/ 50 w 246"/>
              <a:gd name="TY514" fmla="*/ 121 h 330"/>
              <a:gd name="TX515" fmla="*/ 49 w 246"/>
              <a:gd name="TY515" fmla="*/ 122 h 330"/>
              <a:gd name="TX516" fmla="*/ 51 w 246"/>
              <a:gd name="TY516" fmla="*/ 122 h 330"/>
              <a:gd name="TX517" fmla="*/ 51 w 246"/>
              <a:gd name="TY517" fmla="*/ 124 h 330"/>
              <a:gd name="TX518" fmla="*/ 49 w 246"/>
              <a:gd name="TY518" fmla="*/ 125 h 330"/>
              <a:gd name="TX519" fmla="*/ 47 w 246"/>
              <a:gd name="TY519" fmla="*/ 126 h 330"/>
              <a:gd name="TX520" fmla="*/ 43 w 246"/>
              <a:gd name="TY520" fmla="*/ 126 h 330"/>
              <a:gd name="TX521" fmla="*/ 41 w 246"/>
              <a:gd name="TY521" fmla="*/ 127 h 330"/>
              <a:gd name="TX522" fmla="*/ 45 w 246"/>
              <a:gd name="TY522" fmla="*/ 127 h 330"/>
              <a:gd name="TX523" fmla="*/ 44 w 246"/>
              <a:gd name="TY523" fmla="*/ 129 h 330"/>
              <a:gd name="TX524" fmla="*/ 43 w 246"/>
              <a:gd name="TY524" fmla="*/ 131 h 330"/>
              <a:gd name="TX525" fmla="*/ 39 w 246"/>
              <a:gd name="TY525" fmla="*/ 133 h 330"/>
              <a:gd name="TX526" fmla="*/ 39 w 246"/>
              <a:gd name="TY526" fmla="*/ 134 h 330"/>
              <a:gd name="TX527" fmla="*/ 36 w 246"/>
              <a:gd name="TY527" fmla="*/ 137 h 330"/>
              <a:gd name="TX528" fmla="*/ 35 w 246"/>
              <a:gd name="TY528" fmla="*/ 138 h 330"/>
              <a:gd name="TX529" fmla="*/ 35 w 246"/>
              <a:gd name="TY529" fmla="*/ 137 h 330"/>
              <a:gd name="TX530" fmla="*/ 31 w 246"/>
              <a:gd name="TY530" fmla="*/ 142 h 330"/>
              <a:gd name="TX531" fmla="*/ 30 w 246"/>
              <a:gd name="TY531" fmla="*/ 144 h 330"/>
              <a:gd name="TX532" fmla="*/ 30 w 246"/>
              <a:gd name="TY532" fmla="*/ 149 h 330"/>
              <a:gd name="TX533" fmla="*/ 28 w 246"/>
              <a:gd name="TY533" fmla="*/ 145 h 330"/>
              <a:gd name="TX534" fmla="*/ 28 w 246"/>
              <a:gd name="TY534" fmla="*/ 144 h 330"/>
              <a:gd name="TX535" fmla="*/ 25 w 246"/>
              <a:gd name="TY535" fmla="*/ 144 h 330"/>
              <a:gd name="TX536" fmla="*/ 24 w 246"/>
              <a:gd name="TY536" fmla="*/ 144 h 330"/>
              <a:gd name="TX537" fmla="*/ 22 w 246"/>
              <a:gd name="TY537" fmla="*/ 144 h 330"/>
              <a:gd name="TX538" fmla="*/ 24 w 246"/>
              <a:gd name="TY538" fmla="*/ 135 h 330"/>
              <a:gd name="TX540" fmla="*/ 47 w 246"/>
              <a:gd name="TY540" fmla="*/ 130 h 330"/>
              <a:gd name="TX541" fmla="*/ 47 w 246"/>
              <a:gd name="TY541" fmla="*/ 132 h 330"/>
              <a:gd name="TX542" fmla="*/ 44 w 246"/>
              <a:gd name="TY542" fmla="*/ 131 h 330"/>
              <a:gd name="TX543" fmla="*/ 47 w 246"/>
              <a:gd name="TY543" fmla="*/ 130 h 330"/>
              <a:gd name="TX544" fmla="*/ 47 w 246"/>
              <a:gd name="TY544" fmla="*/ 130 h 330"/>
              <a:gd name="TX546" fmla="*/ 37 w 246"/>
              <a:gd name="TY546" fmla="*/ 156 h 330"/>
              <a:gd name="TX547" fmla="*/ 36 w 246"/>
              <a:gd name="TY547" fmla="*/ 156 h 330"/>
              <a:gd name="TX548" fmla="*/ 36 w 246"/>
              <a:gd name="TY548" fmla="*/ 157 h 330"/>
              <a:gd name="TX549" fmla="*/ 34 w 246"/>
              <a:gd name="TY549" fmla="*/ 156 h 330"/>
              <a:gd name="TX550" fmla="*/ 37 w 246"/>
              <a:gd name="TY550" fmla="*/ 156 h 330"/>
              <a:gd name="TX552" fmla="*/ 34 w 246"/>
              <a:gd name="TY552" fmla="*/ 154 h 330"/>
              <a:gd name="TX553" fmla="*/ 31 w 246"/>
              <a:gd name="TY553" fmla="*/ 155 h 330"/>
              <a:gd name="TX554" fmla="*/ 27 w 246"/>
              <a:gd name="TY554" fmla="*/ 151 h 330"/>
              <a:gd name="TX555" fmla="*/ 30 w 246"/>
              <a:gd name="TY555" fmla="*/ 151 h 330"/>
              <a:gd name="TX556" fmla="*/ 34 w 246"/>
              <a:gd name="TY556" fmla="*/ 154 h 330"/>
              <a:gd name="TX558" fmla="*/ 25 w 246"/>
              <a:gd name="TY558" fmla="*/ 152 h 330"/>
              <a:gd name="TX559" fmla="*/ 24 w 246"/>
              <a:gd name="TY559" fmla="*/ 155 h 330"/>
              <a:gd name="TX560" fmla="*/ 26 w 246"/>
              <a:gd name="TY560" fmla="*/ 157 h 330"/>
              <a:gd name="TX561" fmla="*/ 27 w 246"/>
              <a:gd name="TY561" fmla="*/ 158 h 330"/>
              <a:gd name="TX562" fmla="*/ 26 w 246"/>
              <a:gd name="TY562" fmla="*/ 161 h 330"/>
              <a:gd name="TX563" fmla="*/ 29 w 246"/>
              <a:gd name="TY563" fmla="*/ 163 h 330"/>
              <a:gd name="TX564" fmla="*/ 30 w 246"/>
              <a:gd name="TY564" fmla="*/ 164 h 330"/>
              <a:gd name="TX565" fmla="*/ 32 w 246"/>
              <a:gd name="TY565" fmla="*/ 164 h 330"/>
              <a:gd name="TX566" fmla="*/ 34 w 246"/>
              <a:gd name="TY566" fmla="*/ 162 h 330"/>
              <a:gd name="TX567" fmla="*/ 34 w 246"/>
              <a:gd name="TY567" fmla="*/ 164 h 330"/>
              <a:gd name="TX568" fmla="*/ 35 w 246"/>
              <a:gd name="TY568" fmla="*/ 163 h 330"/>
              <a:gd name="TX569" fmla="*/ 36 w 246"/>
              <a:gd name="TY569" fmla="*/ 164 h 330"/>
              <a:gd name="TX570" fmla="*/ 37 w 246"/>
              <a:gd name="TY570" fmla="*/ 164 h 330"/>
              <a:gd name="TX571" fmla="*/ 39 w 246"/>
              <a:gd name="TY571" fmla="*/ 165 h 330"/>
              <a:gd name="TX572" fmla="*/ 41 w 246"/>
              <a:gd name="TY572" fmla="*/ 167 h 330"/>
              <a:gd name="TX573" fmla="*/ 42 w 246"/>
              <a:gd name="TY573" fmla="*/ 168 h 330"/>
              <a:gd name="TX574" fmla="*/ 43 w 246"/>
              <a:gd name="TY574" fmla="*/ 169 h 330"/>
              <a:gd name="TX575" fmla="*/ 47 w 246"/>
              <a:gd name="TY575" fmla="*/ 173 h 330"/>
              <a:gd name="TX576" fmla="*/ 48 w 246"/>
              <a:gd name="TY576" fmla="*/ 175 h 330"/>
              <a:gd name="TX577" fmla="*/ 46 w 246"/>
              <a:gd name="TY577" fmla="*/ 177 h 330"/>
              <a:gd name="TX578" fmla="*/ 48 w 246"/>
              <a:gd name="TY578" fmla="*/ 177 h 330"/>
              <a:gd name="TX579" fmla="*/ 51 w 246"/>
              <a:gd name="TY579" fmla="*/ 180 h 330"/>
              <a:gd name="TX580" fmla="*/ 54 w 246"/>
              <a:gd name="TY580" fmla="*/ 182 h 330"/>
              <a:gd name="TX581" fmla="*/ 56 w 246"/>
              <a:gd name="TY581" fmla="*/ 184 h 330"/>
              <a:gd name="TX582" fmla="*/ 57 w 246"/>
              <a:gd name="TY582" fmla="*/ 185 h 330"/>
              <a:gd name="TX583" fmla="*/ 55 w 246"/>
              <a:gd name="TY583" fmla="*/ 188 h 330"/>
              <a:gd name="TX584" fmla="*/ 54 w 246"/>
              <a:gd name="TY584" fmla="*/ 190 h 330"/>
              <a:gd name="TX585" fmla="*/ 53 w 246"/>
              <a:gd name="TY585" fmla="*/ 190 h 330"/>
              <a:gd name="TX586" fmla="*/ 53 w 246"/>
              <a:gd name="TY586" fmla="*/ 193 h 330"/>
              <a:gd name="TX587" fmla="*/ 50 w 246"/>
              <a:gd name="TY587" fmla="*/ 198 h 330"/>
              <a:gd name="TX588" fmla="*/ 46 w 246"/>
              <a:gd name="TY588" fmla="*/ 199 h 330"/>
              <a:gd name="TX589" fmla="*/ 44 w 246"/>
              <a:gd name="TY589" fmla="*/ 201 h 330"/>
              <a:gd name="TX590" fmla="*/ 44 w 246"/>
              <a:gd name="TY590" fmla="*/ 203 h 330"/>
              <a:gd name="TX591" fmla="*/ 26 w 246"/>
              <a:gd name="TY591" fmla="*/ 174 h 330"/>
              <a:gd name="TX592" fmla="*/ 26 w 246"/>
              <a:gd name="TY592" fmla="*/ 174 h 330"/>
              <a:gd name="TX593" fmla="*/ 27 w 246"/>
              <a:gd name="TY593" fmla="*/ 172 h 330"/>
              <a:gd name="TX594" fmla="*/ 27 w 246"/>
              <a:gd name="TY594" fmla="*/ 171 h 330"/>
              <a:gd name="TX595" fmla="*/ 29 w 246"/>
              <a:gd name="TY595" fmla="*/ 169 h 330"/>
              <a:gd name="TX596" fmla="*/ 28 w 246"/>
              <a:gd name="TY596" fmla="*/ 165 h 330"/>
              <a:gd name="TX597" fmla="*/ 25 w 246"/>
              <a:gd name="TY597" fmla="*/ 163 h 330"/>
              <a:gd name="TX598" fmla="*/ 24 w 246"/>
              <a:gd name="TY598" fmla="*/ 162 h 330"/>
              <a:gd name="TX599" fmla="*/ 23 w 246"/>
              <a:gd name="TY599" fmla="*/ 159 h 330"/>
              <a:gd name="TX600" fmla="*/ 23 w 246"/>
              <a:gd name="TY600" fmla="*/ 159 h 330"/>
              <a:gd name="TX601" fmla="*/ 22 w 246"/>
              <a:gd name="TY601" fmla="*/ 152 h 330"/>
              <a:gd name="TX602" fmla="*/ 25 w 246"/>
              <a:gd name="TY602" fmla="*/ 152 h 330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1" y="TY31"/>
              </a:cxn>
              <a:cxn ang="0">
                <a:pos x="TX32" y="TY32"/>
              </a:cxn>
              <a:cxn ang="0">
                <a:pos x="TX33" y="TY33"/>
              </a:cxn>
              <a:cxn ang="0">
                <a:pos x="TX34" y="TY34"/>
              </a:cxn>
              <a:cxn ang="0">
                <a:pos x="TX35" y="TY35"/>
              </a:cxn>
              <a:cxn ang="0">
                <a:pos x="TX36" y="TY36"/>
              </a:cxn>
              <a:cxn ang="0">
                <a:pos x="TX37" y="TY37"/>
              </a:cxn>
              <a:cxn ang="0">
                <a:pos x="TX38" y="TY38"/>
              </a:cxn>
              <a:cxn ang="0">
                <a:pos x="TX40" y="TY40"/>
              </a:cxn>
              <a:cxn ang="0">
                <a:pos x="TX41" y="TY41"/>
              </a:cxn>
              <a:cxn ang="0">
                <a:pos x="TX42" y="TY42"/>
              </a:cxn>
              <a:cxn ang="0">
                <a:pos x="TX43" y="TY43"/>
              </a:cxn>
              <a:cxn ang="0">
                <a:pos x="TX44" y="TY44"/>
              </a:cxn>
              <a:cxn ang="0">
                <a:pos x="TX45" y="TY45"/>
              </a:cxn>
              <a:cxn ang="0">
                <a:pos x="TX46" y="TY46"/>
              </a:cxn>
              <a:cxn ang="0">
                <a:pos x="TX47" y="TY47"/>
              </a:cxn>
              <a:cxn ang="0">
                <a:pos x="TX48" y="TY48"/>
              </a:cxn>
              <a:cxn ang="0">
                <a:pos x="TX50" y="TY50"/>
              </a:cxn>
              <a:cxn ang="0">
                <a:pos x="TX51" y="TY51"/>
              </a:cxn>
              <a:cxn ang="0">
                <a:pos x="TX52" y="TY52"/>
              </a:cxn>
              <a:cxn ang="0">
                <a:pos x="TX53" y="TY53"/>
              </a:cxn>
              <a:cxn ang="0">
                <a:pos x="TX54" y="TY54"/>
              </a:cxn>
              <a:cxn ang="0">
                <a:pos x="TX55" y="TY55"/>
              </a:cxn>
              <a:cxn ang="0">
                <a:pos x="TX56" y="TY56"/>
              </a:cxn>
              <a:cxn ang="0">
                <a:pos x="TX57" y="TY57"/>
              </a:cxn>
              <a:cxn ang="0">
                <a:pos x="TX59" y="TY59"/>
              </a:cxn>
              <a:cxn ang="0">
                <a:pos x="TX60" y="TY60"/>
              </a:cxn>
              <a:cxn ang="0">
                <a:pos x="TX61" y="TY61"/>
              </a:cxn>
              <a:cxn ang="0">
                <a:pos x="TX62" y="TY62"/>
              </a:cxn>
              <a:cxn ang="0">
                <a:pos x="TX63" y="TY63"/>
              </a:cxn>
              <a:cxn ang="0">
                <a:pos x="TX64" y="TY64"/>
              </a:cxn>
              <a:cxn ang="0">
                <a:pos x="TX65" y="TY65"/>
              </a:cxn>
              <a:cxn ang="0">
                <a:pos x="TX66" y="TY66"/>
              </a:cxn>
              <a:cxn ang="0">
                <a:pos x="TX67" y="TY67"/>
              </a:cxn>
              <a:cxn ang="0">
                <a:pos x="TX68" y="TY68"/>
              </a:cxn>
              <a:cxn ang="0">
                <a:pos x="TX69" y="TY69"/>
              </a:cxn>
              <a:cxn ang="0">
                <a:pos x="TX71" y="TY71"/>
              </a:cxn>
              <a:cxn ang="0">
                <a:pos x="TX72" y="TY72"/>
              </a:cxn>
              <a:cxn ang="0">
                <a:pos x="TX73" y="TY73"/>
              </a:cxn>
              <a:cxn ang="0">
                <a:pos x="TX74" y="TY74"/>
              </a:cxn>
              <a:cxn ang="0">
                <a:pos x="TX75" y="TY75"/>
              </a:cxn>
              <a:cxn ang="0">
                <a:pos x="TX77" y="TY77"/>
              </a:cxn>
              <a:cxn ang="0">
                <a:pos x="TX78" y="TY78"/>
              </a:cxn>
              <a:cxn ang="0">
                <a:pos x="TX79" y="TY79"/>
              </a:cxn>
              <a:cxn ang="0">
                <a:pos x="TX80" y="TY80"/>
              </a:cxn>
              <a:cxn ang="0">
                <a:pos x="TX81" y="TY81"/>
              </a:cxn>
              <a:cxn ang="0">
                <a:pos x="TX83" y="TY83"/>
              </a:cxn>
              <a:cxn ang="0">
                <a:pos x="TX84" y="TY84"/>
              </a:cxn>
              <a:cxn ang="0">
                <a:pos x="TX85" y="TY85"/>
              </a:cxn>
              <a:cxn ang="0">
                <a:pos x="TX87" y="TY87"/>
              </a:cxn>
              <a:cxn ang="0">
                <a:pos x="TX88" y="TY88"/>
              </a:cxn>
              <a:cxn ang="0">
                <a:pos x="TX89" y="TY89"/>
              </a:cxn>
              <a:cxn ang="0">
                <a:pos x="TX90" y="TY90"/>
              </a:cxn>
              <a:cxn ang="0">
                <a:pos x="TX91" y="TY91"/>
              </a:cxn>
              <a:cxn ang="0">
                <a:pos x="TX92" y="TY92"/>
              </a:cxn>
              <a:cxn ang="0">
                <a:pos x="TX94" y="TY94"/>
              </a:cxn>
              <a:cxn ang="0">
                <a:pos x="TX95" y="TY95"/>
              </a:cxn>
              <a:cxn ang="0">
                <a:pos x="TX96" y="TY96"/>
              </a:cxn>
              <a:cxn ang="0">
                <a:pos x="TX97" y="TY97"/>
              </a:cxn>
              <a:cxn ang="0">
                <a:pos x="TX99" y="TY99"/>
              </a:cxn>
              <a:cxn ang="0">
                <a:pos x="TX100" y="TY100"/>
              </a:cxn>
              <a:cxn ang="0">
                <a:pos x="TX101" y="TY101"/>
              </a:cxn>
              <a:cxn ang="0">
                <a:pos x="TX102" y="TY102"/>
              </a:cxn>
              <a:cxn ang="0">
                <a:pos x="TX103" y="TY103"/>
              </a:cxn>
              <a:cxn ang="0">
                <a:pos x="TX105" y="TY105"/>
              </a:cxn>
              <a:cxn ang="0">
                <a:pos x="TX106" y="TY106"/>
              </a:cxn>
              <a:cxn ang="0">
                <a:pos x="TX107" y="TY107"/>
              </a:cxn>
              <a:cxn ang="0">
                <a:pos x="TX108" y="TY108"/>
              </a:cxn>
              <a:cxn ang="0">
                <a:pos x="TX110" y="TY110"/>
              </a:cxn>
              <a:cxn ang="0">
                <a:pos x="TX111" y="TY111"/>
              </a:cxn>
              <a:cxn ang="0">
                <a:pos x="TX112" y="TY112"/>
              </a:cxn>
              <a:cxn ang="0">
                <a:pos x="TX113" y="TY113"/>
              </a:cxn>
              <a:cxn ang="0">
                <a:pos x="TX114" y="TY114"/>
              </a:cxn>
              <a:cxn ang="0">
                <a:pos x="TX115" y="TY115"/>
              </a:cxn>
              <a:cxn ang="0">
                <a:pos x="TX116" y="TY116"/>
              </a:cxn>
              <a:cxn ang="0">
                <a:pos x="TX117" y="TY117"/>
              </a:cxn>
              <a:cxn ang="0">
                <a:pos x="TX118" y="TY118"/>
              </a:cxn>
              <a:cxn ang="0">
                <a:pos x="TX119" y="TY119"/>
              </a:cxn>
              <a:cxn ang="0">
                <a:pos x="TX120" y="TY120"/>
              </a:cxn>
              <a:cxn ang="0">
                <a:pos x="TX121" y="TY121"/>
              </a:cxn>
              <a:cxn ang="0">
                <a:pos x="TX122" y="TY122"/>
              </a:cxn>
              <a:cxn ang="0">
                <a:pos x="TX123" y="TY123"/>
              </a:cxn>
              <a:cxn ang="0">
                <a:pos x="TX124" y="TY124"/>
              </a:cxn>
              <a:cxn ang="0">
                <a:pos x="TX125" y="TY125"/>
              </a:cxn>
              <a:cxn ang="0">
                <a:pos x="TX126" y="TY126"/>
              </a:cxn>
              <a:cxn ang="0">
                <a:pos x="TX127" y="TY127"/>
              </a:cxn>
              <a:cxn ang="0">
                <a:pos x="TX128" y="TY128"/>
              </a:cxn>
              <a:cxn ang="0">
                <a:pos x="TX129" y="TY129"/>
              </a:cxn>
              <a:cxn ang="0">
                <a:pos x="TX131" y="TY131"/>
              </a:cxn>
              <a:cxn ang="0">
                <a:pos x="TX132" y="TY132"/>
              </a:cxn>
              <a:cxn ang="0">
                <a:pos x="TX133" y="TY133"/>
              </a:cxn>
              <a:cxn ang="0">
                <a:pos x="TX134" y="TY134"/>
              </a:cxn>
              <a:cxn ang="0">
                <a:pos x="TX135" y="TY135"/>
              </a:cxn>
              <a:cxn ang="0">
                <a:pos x="TX136" y="TY136"/>
              </a:cxn>
              <a:cxn ang="0">
                <a:pos x="TX137" y="TY137"/>
              </a:cxn>
              <a:cxn ang="0">
                <a:pos x="TX138" y="TY138"/>
              </a:cxn>
              <a:cxn ang="0">
                <a:pos x="TX139" y="TY139"/>
              </a:cxn>
              <a:cxn ang="0">
                <a:pos x="TX140" y="TY140"/>
              </a:cxn>
              <a:cxn ang="0">
                <a:pos x="TX141" y="TY141"/>
              </a:cxn>
              <a:cxn ang="0">
                <a:pos x="TX142" y="TY142"/>
              </a:cxn>
              <a:cxn ang="0">
                <a:pos x="TX143" y="TY143"/>
              </a:cxn>
              <a:cxn ang="0">
                <a:pos x="TX144" y="TY144"/>
              </a:cxn>
              <a:cxn ang="0">
                <a:pos x="TX145" y="TY145"/>
              </a:cxn>
              <a:cxn ang="0">
                <a:pos x="TX146" y="TY146"/>
              </a:cxn>
              <a:cxn ang="0">
                <a:pos x="TX147" y="TY147"/>
              </a:cxn>
              <a:cxn ang="0">
                <a:pos x="TX148" y="TY148"/>
              </a:cxn>
              <a:cxn ang="0">
                <a:pos x="TX149" y="TY149"/>
              </a:cxn>
              <a:cxn ang="0">
                <a:pos x="TX150" y="TY150"/>
              </a:cxn>
              <a:cxn ang="0">
                <a:pos x="TX151" y="TY151"/>
              </a:cxn>
              <a:cxn ang="0">
                <a:pos x="TX152" y="TY152"/>
              </a:cxn>
              <a:cxn ang="0">
                <a:pos x="TX153" y="TY153"/>
              </a:cxn>
              <a:cxn ang="0">
                <a:pos x="TX154" y="TY154"/>
              </a:cxn>
              <a:cxn ang="0">
                <a:pos x="TX155" y="TY155"/>
              </a:cxn>
              <a:cxn ang="0">
                <a:pos x="TX156" y="TY156"/>
              </a:cxn>
              <a:cxn ang="0">
                <a:pos x="TX157" y="TY157"/>
              </a:cxn>
              <a:cxn ang="0">
                <a:pos x="TX158" y="TY158"/>
              </a:cxn>
              <a:cxn ang="0">
                <a:pos x="TX159" y="TY159"/>
              </a:cxn>
              <a:cxn ang="0">
                <a:pos x="TX160" y="TY160"/>
              </a:cxn>
              <a:cxn ang="0">
                <a:pos x="TX161" y="TY161"/>
              </a:cxn>
              <a:cxn ang="0">
                <a:pos x="TX162" y="TY162"/>
              </a:cxn>
              <a:cxn ang="0">
                <a:pos x="TX163" y="TY163"/>
              </a:cxn>
              <a:cxn ang="0">
                <a:pos x="TX164" y="TY164"/>
              </a:cxn>
              <a:cxn ang="0">
                <a:pos x="TX165" y="TY165"/>
              </a:cxn>
              <a:cxn ang="0">
                <a:pos x="TX166" y="TY166"/>
              </a:cxn>
              <a:cxn ang="0">
                <a:pos x="TX167" y="TY167"/>
              </a:cxn>
              <a:cxn ang="0">
                <a:pos x="TX168" y="TY168"/>
              </a:cxn>
              <a:cxn ang="0">
                <a:pos x="TX169" y="TY169"/>
              </a:cxn>
              <a:cxn ang="0">
                <a:pos x="TX170" y="TY170"/>
              </a:cxn>
              <a:cxn ang="0">
                <a:pos x="TX171" y="TY171"/>
              </a:cxn>
              <a:cxn ang="0">
                <a:pos x="TX172" y="TY172"/>
              </a:cxn>
              <a:cxn ang="0">
                <a:pos x="TX173" y="TY173"/>
              </a:cxn>
              <a:cxn ang="0">
                <a:pos x="TX174" y="TY174"/>
              </a:cxn>
              <a:cxn ang="0">
                <a:pos x="TX175" y="TY175"/>
              </a:cxn>
              <a:cxn ang="0">
                <a:pos x="TX176" y="TY176"/>
              </a:cxn>
              <a:cxn ang="0">
                <a:pos x="TX177" y="TY177"/>
              </a:cxn>
              <a:cxn ang="0">
                <a:pos x="TX178" y="TY178"/>
              </a:cxn>
              <a:cxn ang="0">
                <a:pos x="TX179" y="TY179"/>
              </a:cxn>
              <a:cxn ang="0">
                <a:pos x="TX180" y="TY180"/>
              </a:cxn>
              <a:cxn ang="0">
                <a:pos x="TX181" y="TY181"/>
              </a:cxn>
              <a:cxn ang="0">
                <a:pos x="TX182" y="TY182"/>
              </a:cxn>
              <a:cxn ang="0">
                <a:pos x="TX183" y="TY183"/>
              </a:cxn>
              <a:cxn ang="0">
                <a:pos x="TX184" y="TY184"/>
              </a:cxn>
              <a:cxn ang="0">
                <a:pos x="TX185" y="TY185"/>
              </a:cxn>
              <a:cxn ang="0">
                <a:pos x="TX186" y="TY186"/>
              </a:cxn>
              <a:cxn ang="0">
                <a:pos x="TX187" y="TY187"/>
              </a:cxn>
              <a:cxn ang="0">
                <a:pos x="TX188" y="TY188"/>
              </a:cxn>
              <a:cxn ang="0">
                <a:pos x="TX189" y="TY189"/>
              </a:cxn>
              <a:cxn ang="0">
                <a:pos x="TX190" y="TY190"/>
              </a:cxn>
              <a:cxn ang="0">
                <a:pos x="TX191" y="TY191"/>
              </a:cxn>
              <a:cxn ang="0">
                <a:pos x="TX192" y="TY192"/>
              </a:cxn>
              <a:cxn ang="0">
                <a:pos x="TX193" y="TY193"/>
              </a:cxn>
              <a:cxn ang="0">
                <a:pos x="TX194" y="TY194"/>
              </a:cxn>
              <a:cxn ang="0">
                <a:pos x="TX195" y="TY195"/>
              </a:cxn>
              <a:cxn ang="0">
                <a:pos x="TX196" y="TY196"/>
              </a:cxn>
              <a:cxn ang="0">
                <a:pos x="TX197" y="TY197"/>
              </a:cxn>
              <a:cxn ang="0">
                <a:pos x="TX198" y="TY198"/>
              </a:cxn>
              <a:cxn ang="0">
                <a:pos x="TX199" y="TY199"/>
              </a:cxn>
              <a:cxn ang="0">
                <a:pos x="TX200" y="TY200"/>
              </a:cxn>
              <a:cxn ang="0">
                <a:pos x="TX201" y="TY201"/>
              </a:cxn>
              <a:cxn ang="0">
                <a:pos x="TX202" y="TY202"/>
              </a:cxn>
              <a:cxn ang="0">
                <a:pos x="TX203" y="TY203"/>
              </a:cxn>
              <a:cxn ang="0">
                <a:pos x="TX204" y="TY204"/>
              </a:cxn>
              <a:cxn ang="0">
                <a:pos x="TX205" y="TY205"/>
              </a:cxn>
              <a:cxn ang="0">
                <a:pos x="TX206" y="TY206"/>
              </a:cxn>
              <a:cxn ang="0">
                <a:pos x="TX207" y="TY207"/>
              </a:cxn>
              <a:cxn ang="0">
                <a:pos x="TX208" y="TY208"/>
              </a:cxn>
              <a:cxn ang="0">
                <a:pos x="TX209" y="TY209"/>
              </a:cxn>
              <a:cxn ang="0">
                <a:pos x="TX210" y="TY210"/>
              </a:cxn>
              <a:cxn ang="0">
                <a:pos x="TX211" y="TY211"/>
              </a:cxn>
              <a:cxn ang="0">
                <a:pos x="TX212" y="TY212"/>
              </a:cxn>
              <a:cxn ang="0">
                <a:pos x="TX213" y="TY213"/>
              </a:cxn>
              <a:cxn ang="0">
                <a:pos x="TX214" y="TY214"/>
              </a:cxn>
              <a:cxn ang="0">
                <a:pos x="TX215" y="TY215"/>
              </a:cxn>
              <a:cxn ang="0">
                <a:pos x="TX216" y="TY216"/>
              </a:cxn>
              <a:cxn ang="0">
                <a:pos x="TX217" y="TY217"/>
              </a:cxn>
              <a:cxn ang="0">
                <a:pos x="TX218" y="TY218"/>
              </a:cxn>
              <a:cxn ang="0">
                <a:pos x="TX219" y="TY219"/>
              </a:cxn>
              <a:cxn ang="0">
                <a:pos x="TX220" y="TY220"/>
              </a:cxn>
              <a:cxn ang="0">
                <a:pos x="TX221" y="TY221"/>
              </a:cxn>
              <a:cxn ang="0">
                <a:pos x="TX222" y="TY222"/>
              </a:cxn>
              <a:cxn ang="0">
                <a:pos x="TX223" y="TY223"/>
              </a:cxn>
              <a:cxn ang="0">
                <a:pos x="TX224" y="TY224"/>
              </a:cxn>
              <a:cxn ang="0">
                <a:pos x="TX225" y="TY225"/>
              </a:cxn>
              <a:cxn ang="0">
                <a:pos x="TX226" y="TY226"/>
              </a:cxn>
              <a:cxn ang="0">
                <a:pos x="TX227" y="TY227"/>
              </a:cxn>
              <a:cxn ang="0">
                <a:pos x="TX228" y="TY228"/>
              </a:cxn>
              <a:cxn ang="0">
                <a:pos x="TX229" y="TY229"/>
              </a:cxn>
              <a:cxn ang="0">
                <a:pos x="TX230" y="TY230"/>
              </a:cxn>
              <a:cxn ang="0">
                <a:pos x="TX231" y="TY231"/>
              </a:cxn>
              <a:cxn ang="0">
                <a:pos x="TX232" y="TY232"/>
              </a:cxn>
              <a:cxn ang="0">
                <a:pos x="TX233" y="TY233"/>
              </a:cxn>
              <a:cxn ang="0">
                <a:pos x="TX234" y="TY234"/>
              </a:cxn>
              <a:cxn ang="0">
                <a:pos x="TX235" y="TY235"/>
              </a:cxn>
              <a:cxn ang="0">
                <a:pos x="TX236" y="TY236"/>
              </a:cxn>
              <a:cxn ang="0">
                <a:pos x="TX237" y="TY237"/>
              </a:cxn>
              <a:cxn ang="0">
                <a:pos x="TX238" y="TY238"/>
              </a:cxn>
              <a:cxn ang="0">
                <a:pos x="TX239" y="TY239"/>
              </a:cxn>
              <a:cxn ang="0">
                <a:pos x="TX240" y="TY240"/>
              </a:cxn>
              <a:cxn ang="0">
                <a:pos x="TX241" y="TY241"/>
              </a:cxn>
              <a:cxn ang="0">
                <a:pos x="TX242" y="TY242"/>
              </a:cxn>
              <a:cxn ang="0">
                <a:pos x="TX243" y="TY243"/>
              </a:cxn>
              <a:cxn ang="0">
                <a:pos x="TX244" y="TY244"/>
              </a:cxn>
              <a:cxn ang="0">
                <a:pos x="TX245" y="TY245"/>
              </a:cxn>
              <a:cxn ang="0">
                <a:pos x="TX246" y="TY246"/>
              </a:cxn>
              <a:cxn ang="0">
                <a:pos x="TX247" y="TY247"/>
              </a:cxn>
              <a:cxn ang="0">
                <a:pos x="TX248" y="TY248"/>
              </a:cxn>
              <a:cxn ang="0">
                <a:pos x="TX249" y="TY249"/>
              </a:cxn>
              <a:cxn ang="0">
                <a:pos x="TX250" y="TY250"/>
              </a:cxn>
              <a:cxn ang="0">
                <a:pos x="TX251" y="TY251"/>
              </a:cxn>
              <a:cxn ang="0">
                <a:pos x="TX252" y="TY252"/>
              </a:cxn>
              <a:cxn ang="0">
                <a:pos x="TX253" y="TY253"/>
              </a:cxn>
              <a:cxn ang="0">
                <a:pos x="TX254" y="TY254"/>
              </a:cxn>
              <a:cxn ang="0">
                <a:pos x="TX255" y="TY255"/>
              </a:cxn>
              <a:cxn ang="0">
                <a:pos x="TX256" y="TY256"/>
              </a:cxn>
              <a:cxn ang="0">
                <a:pos x="TX257" y="TY257"/>
              </a:cxn>
              <a:cxn ang="0">
                <a:pos x="TX258" y="TY258"/>
              </a:cxn>
              <a:cxn ang="0">
                <a:pos x="TX259" y="TY259"/>
              </a:cxn>
              <a:cxn ang="0">
                <a:pos x="TX260" y="TY260"/>
              </a:cxn>
              <a:cxn ang="0">
                <a:pos x="TX261" y="TY261"/>
              </a:cxn>
              <a:cxn ang="0">
                <a:pos x="TX262" y="TY262"/>
              </a:cxn>
              <a:cxn ang="0">
                <a:pos x="TX263" y="TY263"/>
              </a:cxn>
              <a:cxn ang="0">
                <a:pos x="TX264" y="TY264"/>
              </a:cxn>
              <a:cxn ang="0">
                <a:pos x="TX265" y="TY265"/>
              </a:cxn>
              <a:cxn ang="0">
                <a:pos x="TX266" y="TY266"/>
              </a:cxn>
              <a:cxn ang="0">
                <a:pos x="TX267" y="TY267"/>
              </a:cxn>
              <a:cxn ang="0">
                <a:pos x="TX268" y="TY268"/>
              </a:cxn>
              <a:cxn ang="0">
                <a:pos x="TX269" y="TY269"/>
              </a:cxn>
              <a:cxn ang="0">
                <a:pos x="TX270" y="TY270"/>
              </a:cxn>
              <a:cxn ang="0">
                <a:pos x="TX271" y="TY271"/>
              </a:cxn>
              <a:cxn ang="0">
                <a:pos x="TX272" y="TY272"/>
              </a:cxn>
              <a:cxn ang="0">
                <a:pos x="TX273" y="TY273"/>
              </a:cxn>
              <a:cxn ang="0">
                <a:pos x="TX274" y="TY274"/>
              </a:cxn>
              <a:cxn ang="0">
                <a:pos x="TX275" y="TY275"/>
              </a:cxn>
              <a:cxn ang="0">
                <a:pos x="TX276" y="TY276"/>
              </a:cxn>
              <a:cxn ang="0">
                <a:pos x="TX277" y="TY277"/>
              </a:cxn>
              <a:cxn ang="0">
                <a:pos x="TX278" y="TY278"/>
              </a:cxn>
              <a:cxn ang="0">
                <a:pos x="TX279" y="TY279"/>
              </a:cxn>
              <a:cxn ang="0">
                <a:pos x="TX280" y="TY280"/>
              </a:cxn>
              <a:cxn ang="0">
                <a:pos x="TX281" y="TY281"/>
              </a:cxn>
              <a:cxn ang="0">
                <a:pos x="TX282" y="TY282"/>
              </a:cxn>
              <a:cxn ang="0">
                <a:pos x="TX283" y="TY283"/>
              </a:cxn>
              <a:cxn ang="0">
                <a:pos x="TX284" y="TY284"/>
              </a:cxn>
              <a:cxn ang="0">
                <a:pos x="TX285" y="TY285"/>
              </a:cxn>
              <a:cxn ang="0">
                <a:pos x="TX286" y="TY286"/>
              </a:cxn>
              <a:cxn ang="0">
                <a:pos x="TX287" y="TY287"/>
              </a:cxn>
              <a:cxn ang="0">
                <a:pos x="TX288" y="TY288"/>
              </a:cxn>
              <a:cxn ang="0">
                <a:pos x="TX289" y="TY289"/>
              </a:cxn>
              <a:cxn ang="0">
                <a:pos x="TX290" y="TY290"/>
              </a:cxn>
              <a:cxn ang="0">
                <a:pos x="TX291" y="TY291"/>
              </a:cxn>
              <a:cxn ang="0">
                <a:pos x="TX292" y="TY292"/>
              </a:cxn>
              <a:cxn ang="0">
                <a:pos x="TX293" y="TY293"/>
              </a:cxn>
              <a:cxn ang="0">
                <a:pos x="TX294" y="TY294"/>
              </a:cxn>
              <a:cxn ang="0">
                <a:pos x="TX295" y="TY295"/>
              </a:cxn>
              <a:cxn ang="0">
                <a:pos x="TX296" y="TY296"/>
              </a:cxn>
              <a:cxn ang="0">
                <a:pos x="TX297" y="TY297"/>
              </a:cxn>
              <a:cxn ang="0">
                <a:pos x="TX298" y="TY298"/>
              </a:cxn>
              <a:cxn ang="0">
                <a:pos x="TX299" y="TY299"/>
              </a:cxn>
              <a:cxn ang="0">
                <a:pos x="TX300" y="TY300"/>
              </a:cxn>
              <a:cxn ang="0">
                <a:pos x="TX301" y="TY301"/>
              </a:cxn>
              <a:cxn ang="0">
                <a:pos x="TX302" y="TY302"/>
              </a:cxn>
              <a:cxn ang="0">
                <a:pos x="TX303" y="TY303"/>
              </a:cxn>
              <a:cxn ang="0">
                <a:pos x="TX304" y="TY304"/>
              </a:cxn>
              <a:cxn ang="0">
                <a:pos x="TX305" y="TY305"/>
              </a:cxn>
              <a:cxn ang="0">
                <a:pos x="TX306" y="TY306"/>
              </a:cxn>
              <a:cxn ang="0">
                <a:pos x="TX307" y="TY307"/>
              </a:cxn>
              <a:cxn ang="0">
                <a:pos x="TX308" y="TY308"/>
              </a:cxn>
              <a:cxn ang="0">
                <a:pos x="TX309" y="TY309"/>
              </a:cxn>
              <a:cxn ang="0">
                <a:pos x="TX310" y="TY310"/>
              </a:cxn>
              <a:cxn ang="0">
                <a:pos x="TX311" y="TY311"/>
              </a:cxn>
              <a:cxn ang="0">
                <a:pos x="TX312" y="TY312"/>
              </a:cxn>
              <a:cxn ang="0">
                <a:pos x="TX313" y="TY313"/>
              </a:cxn>
              <a:cxn ang="0">
                <a:pos x="TX314" y="TY314"/>
              </a:cxn>
              <a:cxn ang="0">
                <a:pos x="TX315" y="TY315"/>
              </a:cxn>
              <a:cxn ang="0">
                <a:pos x="TX316" y="TY316"/>
              </a:cxn>
              <a:cxn ang="0">
                <a:pos x="TX317" y="TY317"/>
              </a:cxn>
              <a:cxn ang="0">
                <a:pos x="TX318" y="TY318"/>
              </a:cxn>
              <a:cxn ang="0">
                <a:pos x="TX319" y="TY319"/>
              </a:cxn>
              <a:cxn ang="0">
                <a:pos x="TX320" y="TY320"/>
              </a:cxn>
              <a:cxn ang="0">
                <a:pos x="TX321" y="TY321"/>
              </a:cxn>
              <a:cxn ang="0">
                <a:pos x="TX322" y="TY322"/>
              </a:cxn>
              <a:cxn ang="0">
                <a:pos x="TX323" y="TY323"/>
              </a:cxn>
              <a:cxn ang="0">
                <a:pos x="TX324" y="TY324"/>
              </a:cxn>
              <a:cxn ang="0">
                <a:pos x="TX325" y="TY325"/>
              </a:cxn>
              <a:cxn ang="0">
                <a:pos x="TX326" y="TY326"/>
              </a:cxn>
              <a:cxn ang="0">
                <a:pos x="TX327" y="TY327"/>
              </a:cxn>
              <a:cxn ang="0">
                <a:pos x="TX328" y="TY328"/>
              </a:cxn>
              <a:cxn ang="0">
                <a:pos x="TX329" y="TY329"/>
              </a:cxn>
              <a:cxn ang="0">
                <a:pos x="TX330" y="TY330"/>
              </a:cxn>
              <a:cxn ang="0">
                <a:pos x="TX331" y="TY331"/>
              </a:cxn>
              <a:cxn ang="0">
                <a:pos x="TX332" y="TY332"/>
              </a:cxn>
              <a:cxn ang="0">
                <a:pos x="TX333" y="TY333"/>
              </a:cxn>
              <a:cxn ang="0">
                <a:pos x="TX334" y="TY334"/>
              </a:cxn>
              <a:cxn ang="0">
                <a:pos x="TX335" y="TY335"/>
              </a:cxn>
              <a:cxn ang="0">
                <a:pos x="TX336" y="TY336"/>
              </a:cxn>
              <a:cxn ang="0">
                <a:pos x="TX337" y="TY337"/>
              </a:cxn>
              <a:cxn ang="0">
                <a:pos x="TX338" y="TY338"/>
              </a:cxn>
              <a:cxn ang="0">
                <a:pos x="TX339" y="TY339"/>
              </a:cxn>
              <a:cxn ang="0">
                <a:pos x="TX340" y="TY340"/>
              </a:cxn>
              <a:cxn ang="0">
                <a:pos x="TX341" y="TY341"/>
              </a:cxn>
              <a:cxn ang="0">
                <a:pos x="TX342" y="TY342"/>
              </a:cxn>
              <a:cxn ang="0">
                <a:pos x="TX343" y="TY343"/>
              </a:cxn>
              <a:cxn ang="0">
                <a:pos x="TX344" y="TY344"/>
              </a:cxn>
              <a:cxn ang="0">
                <a:pos x="TX345" y="TY345"/>
              </a:cxn>
              <a:cxn ang="0">
                <a:pos x="TX346" y="TY346"/>
              </a:cxn>
              <a:cxn ang="0">
                <a:pos x="TX347" y="TY347"/>
              </a:cxn>
              <a:cxn ang="0">
                <a:pos x="TX348" y="TY348"/>
              </a:cxn>
              <a:cxn ang="0">
                <a:pos x="TX349" y="TY349"/>
              </a:cxn>
              <a:cxn ang="0">
                <a:pos x="TX350" y="TY350"/>
              </a:cxn>
              <a:cxn ang="0">
                <a:pos x="TX351" y="TY351"/>
              </a:cxn>
              <a:cxn ang="0">
                <a:pos x="TX352" y="TY352"/>
              </a:cxn>
              <a:cxn ang="0">
                <a:pos x="TX353" y="TY353"/>
              </a:cxn>
              <a:cxn ang="0">
                <a:pos x="TX354" y="TY354"/>
              </a:cxn>
              <a:cxn ang="0">
                <a:pos x="TX355" y="TY355"/>
              </a:cxn>
              <a:cxn ang="0">
                <a:pos x="TX356" y="TY356"/>
              </a:cxn>
              <a:cxn ang="0">
                <a:pos x="TX357" y="TY357"/>
              </a:cxn>
              <a:cxn ang="0">
                <a:pos x="TX358" y="TY358"/>
              </a:cxn>
              <a:cxn ang="0">
                <a:pos x="TX359" y="TY359"/>
              </a:cxn>
              <a:cxn ang="0">
                <a:pos x="TX360" y="TY360"/>
              </a:cxn>
              <a:cxn ang="0">
                <a:pos x="TX361" y="TY361"/>
              </a:cxn>
              <a:cxn ang="0">
                <a:pos x="TX362" y="TY362"/>
              </a:cxn>
              <a:cxn ang="0">
                <a:pos x="TX363" y="TY363"/>
              </a:cxn>
              <a:cxn ang="0">
                <a:pos x="TX364" y="TY364"/>
              </a:cxn>
              <a:cxn ang="0">
                <a:pos x="TX365" y="TY365"/>
              </a:cxn>
              <a:cxn ang="0">
                <a:pos x="TX366" y="TY366"/>
              </a:cxn>
              <a:cxn ang="0">
                <a:pos x="TX367" y="TY367"/>
              </a:cxn>
              <a:cxn ang="0">
                <a:pos x="TX368" y="TY368"/>
              </a:cxn>
              <a:cxn ang="0">
                <a:pos x="TX369" y="TY369"/>
              </a:cxn>
              <a:cxn ang="0">
                <a:pos x="TX370" y="TY370"/>
              </a:cxn>
              <a:cxn ang="0">
                <a:pos x="TX371" y="TY371"/>
              </a:cxn>
              <a:cxn ang="0">
                <a:pos x="TX372" y="TY372"/>
              </a:cxn>
              <a:cxn ang="0">
                <a:pos x="TX373" y="TY373"/>
              </a:cxn>
              <a:cxn ang="0">
                <a:pos x="TX374" y="TY374"/>
              </a:cxn>
              <a:cxn ang="0">
                <a:pos x="TX375" y="TY375"/>
              </a:cxn>
              <a:cxn ang="0">
                <a:pos x="TX376" y="TY376"/>
              </a:cxn>
              <a:cxn ang="0">
                <a:pos x="TX377" y="TY377"/>
              </a:cxn>
              <a:cxn ang="0">
                <a:pos x="TX378" y="TY378"/>
              </a:cxn>
              <a:cxn ang="0">
                <a:pos x="TX379" y="TY379"/>
              </a:cxn>
              <a:cxn ang="0">
                <a:pos x="TX380" y="TY380"/>
              </a:cxn>
              <a:cxn ang="0">
                <a:pos x="TX381" y="TY381"/>
              </a:cxn>
              <a:cxn ang="0">
                <a:pos x="TX382" y="TY382"/>
              </a:cxn>
              <a:cxn ang="0">
                <a:pos x="TX383" y="TY383"/>
              </a:cxn>
              <a:cxn ang="0">
                <a:pos x="TX384" y="TY384"/>
              </a:cxn>
              <a:cxn ang="0">
                <a:pos x="TX385" y="TY385"/>
              </a:cxn>
              <a:cxn ang="0">
                <a:pos x="TX386" y="TY386"/>
              </a:cxn>
              <a:cxn ang="0">
                <a:pos x="TX387" y="TY387"/>
              </a:cxn>
              <a:cxn ang="0">
                <a:pos x="TX389" y="TY389"/>
              </a:cxn>
              <a:cxn ang="0">
                <a:pos x="TX390" y="TY390"/>
              </a:cxn>
              <a:cxn ang="0">
                <a:pos x="TX391" y="TY391"/>
              </a:cxn>
              <a:cxn ang="0">
                <a:pos x="TX392" y="TY392"/>
              </a:cxn>
              <a:cxn ang="0">
                <a:pos x="TX393" y="TY393"/>
              </a:cxn>
              <a:cxn ang="0">
                <a:pos x="TX394" y="TY394"/>
              </a:cxn>
              <a:cxn ang="0">
                <a:pos x="TX396" y="TY396"/>
              </a:cxn>
              <a:cxn ang="0">
                <a:pos x="TX397" y="TY397"/>
              </a:cxn>
              <a:cxn ang="0">
                <a:pos x="TX398" y="TY398"/>
              </a:cxn>
              <a:cxn ang="0">
                <a:pos x="TX399" y="TY399"/>
              </a:cxn>
              <a:cxn ang="0">
                <a:pos x="TX400" y="TY400"/>
              </a:cxn>
              <a:cxn ang="0">
                <a:pos x="TX401" y="TY401"/>
              </a:cxn>
              <a:cxn ang="0">
                <a:pos x="TX403" y="TY403"/>
              </a:cxn>
              <a:cxn ang="0">
                <a:pos x="TX404" y="TY404"/>
              </a:cxn>
              <a:cxn ang="0">
                <a:pos x="TX405" y="TY405"/>
              </a:cxn>
              <a:cxn ang="0">
                <a:pos x="TX406" y="TY406"/>
              </a:cxn>
              <a:cxn ang="0">
                <a:pos x="TX407" y="TY407"/>
              </a:cxn>
              <a:cxn ang="0">
                <a:pos x="TX408" y="TY408"/>
              </a:cxn>
              <a:cxn ang="0">
                <a:pos x="TX409" y="TY409"/>
              </a:cxn>
              <a:cxn ang="0">
                <a:pos x="TX410" y="TY410"/>
              </a:cxn>
              <a:cxn ang="0">
                <a:pos x="TX411" y="TY411"/>
              </a:cxn>
              <a:cxn ang="0">
                <a:pos x="TX412" y="TY412"/>
              </a:cxn>
              <a:cxn ang="0">
                <a:pos x="TX413" y="TY413"/>
              </a:cxn>
              <a:cxn ang="0">
                <a:pos x="TX414" y="TY414"/>
              </a:cxn>
              <a:cxn ang="0">
                <a:pos x="TX415" y="TY415"/>
              </a:cxn>
              <a:cxn ang="0">
                <a:pos x="TX416" y="TY416"/>
              </a:cxn>
              <a:cxn ang="0">
                <a:pos x="TX417" y="TY417"/>
              </a:cxn>
              <a:cxn ang="0">
                <a:pos x="TX418" y="TY418"/>
              </a:cxn>
              <a:cxn ang="0">
                <a:pos x="TX419" y="TY419"/>
              </a:cxn>
              <a:cxn ang="0">
                <a:pos x="TX420" y="TY420"/>
              </a:cxn>
              <a:cxn ang="0">
                <a:pos x="TX422" y="TY422"/>
              </a:cxn>
              <a:cxn ang="0">
                <a:pos x="TX423" y="TY423"/>
              </a:cxn>
              <a:cxn ang="0">
                <a:pos x="TX424" y="TY424"/>
              </a:cxn>
              <a:cxn ang="0">
                <a:pos x="TX425" y="TY425"/>
              </a:cxn>
              <a:cxn ang="0">
                <a:pos x="TX426" y="TY426"/>
              </a:cxn>
              <a:cxn ang="0">
                <a:pos x="TX427" y="TY427"/>
              </a:cxn>
              <a:cxn ang="0">
                <a:pos x="TX428" y="TY428"/>
              </a:cxn>
              <a:cxn ang="0">
                <a:pos x="TX429" y="TY429"/>
              </a:cxn>
              <a:cxn ang="0">
                <a:pos x="TX430" y="TY430"/>
              </a:cxn>
              <a:cxn ang="0">
                <a:pos x="TX431" y="TY431"/>
              </a:cxn>
              <a:cxn ang="0">
                <a:pos x="TX432" y="TY432"/>
              </a:cxn>
              <a:cxn ang="0">
                <a:pos x="TX433" y="TY433"/>
              </a:cxn>
              <a:cxn ang="0">
                <a:pos x="TX434" y="TY434"/>
              </a:cxn>
              <a:cxn ang="0">
                <a:pos x="TX435" y="TY435"/>
              </a:cxn>
              <a:cxn ang="0">
                <a:pos x="TX436" y="TY436"/>
              </a:cxn>
              <a:cxn ang="0">
                <a:pos x="TX437" y="TY437"/>
              </a:cxn>
              <a:cxn ang="0">
                <a:pos x="TX438" y="TY438"/>
              </a:cxn>
              <a:cxn ang="0">
                <a:pos x="TX439" y="TY439"/>
              </a:cxn>
              <a:cxn ang="0">
                <a:pos x="TX440" y="TY440"/>
              </a:cxn>
              <a:cxn ang="0">
                <a:pos x="TX441" y="TY441"/>
              </a:cxn>
              <a:cxn ang="0">
                <a:pos x="TX442" y="TY442"/>
              </a:cxn>
              <a:cxn ang="0">
                <a:pos x="TX443" y="TY443"/>
              </a:cxn>
              <a:cxn ang="0">
                <a:pos x="TX444" y="TY444"/>
              </a:cxn>
              <a:cxn ang="0">
                <a:pos x="TX445" y="TY445"/>
              </a:cxn>
              <a:cxn ang="0">
                <a:pos x="TX446" y="TY446"/>
              </a:cxn>
              <a:cxn ang="0">
                <a:pos x="TX447" y="TY447"/>
              </a:cxn>
              <a:cxn ang="0">
                <a:pos x="TX448" y="TY448"/>
              </a:cxn>
              <a:cxn ang="0">
                <a:pos x="TX449" y="TY449"/>
              </a:cxn>
              <a:cxn ang="0">
                <a:pos x="TX450" y="TY450"/>
              </a:cxn>
              <a:cxn ang="0">
                <a:pos x="TX451" y="TY451"/>
              </a:cxn>
              <a:cxn ang="0">
                <a:pos x="TX452" y="TY452"/>
              </a:cxn>
              <a:cxn ang="0">
                <a:pos x="TX453" y="TY453"/>
              </a:cxn>
              <a:cxn ang="0">
                <a:pos x="TX454" y="TY454"/>
              </a:cxn>
              <a:cxn ang="0">
                <a:pos x="TX455" y="TY455"/>
              </a:cxn>
              <a:cxn ang="0">
                <a:pos x="TX456" y="TY456"/>
              </a:cxn>
              <a:cxn ang="0">
                <a:pos x="TX457" y="TY457"/>
              </a:cxn>
              <a:cxn ang="0">
                <a:pos x="TX458" y="TY458"/>
              </a:cxn>
              <a:cxn ang="0">
                <a:pos x="TX459" y="TY459"/>
              </a:cxn>
              <a:cxn ang="0">
                <a:pos x="TX460" y="TY460"/>
              </a:cxn>
              <a:cxn ang="0">
                <a:pos x="TX461" y="TY461"/>
              </a:cxn>
              <a:cxn ang="0">
                <a:pos x="TX462" y="TY462"/>
              </a:cxn>
              <a:cxn ang="0">
                <a:pos x="TX464" y="TY464"/>
              </a:cxn>
              <a:cxn ang="0">
                <a:pos x="TX465" y="TY465"/>
              </a:cxn>
              <a:cxn ang="0">
                <a:pos x="TX466" y="TY466"/>
              </a:cxn>
              <a:cxn ang="0">
                <a:pos x="TX467" y="TY467"/>
              </a:cxn>
              <a:cxn ang="0">
                <a:pos x="TX468" y="TY468"/>
              </a:cxn>
              <a:cxn ang="0">
                <a:pos x="TX469" y="TY469"/>
              </a:cxn>
              <a:cxn ang="0">
                <a:pos x="TX471" y="TY471"/>
              </a:cxn>
              <a:cxn ang="0">
                <a:pos x="TX472" y="TY472"/>
              </a:cxn>
              <a:cxn ang="0">
                <a:pos x="TX473" y="TY473"/>
              </a:cxn>
              <a:cxn ang="0">
                <a:pos x="TX474" y="TY474"/>
              </a:cxn>
              <a:cxn ang="0">
                <a:pos x="TX475" y="TY475"/>
              </a:cxn>
              <a:cxn ang="0">
                <a:pos x="TX476" y="TY476"/>
              </a:cxn>
              <a:cxn ang="0">
                <a:pos x="TX477" y="TY477"/>
              </a:cxn>
              <a:cxn ang="0">
                <a:pos x="TX478" y="TY478"/>
              </a:cxn>
              <a:cxn ang="0">
                <a:pos x="TX479" y="TY479"/>
              </a:cxn>
              <a:cxn ang="0">
                <a:pos x="TX480" y="TY480"/>
              </a:cxn>
              <a:cxn ang="0">
                <a:pos x="TX481" y="TY481"/>
              </a:cxn>
              <a:cxn ang="0">
                <a:pos x="TX482" y="TY482"/>
              </a:cxn>
              <a:cxn ang="0">
                <a:pos x="TX483" y="TY483"/>
              </a:cxn>
              <a:cxn ang="0">
                <a:pos x="TX484" y="TY484"/>
              </a:cxn>
              <a:cxn ang="0">
                <a:pos x="TX485" y="TY485"/>
              </a:cxn>
              <a:cxn ang="0">
                <a:pos x="TX486" y="TY486"/>
              </a:cxn>
              <a:cxn ang="0">
                <a:pos x="TX487" y="TY487"/>
              </a:cxn>
              <a:cxn ang="0">
                <a:pos x="TX488" y="TY488"/>
              </a:cxn>
              <a:cxn ang="0">
                <a:pos x="TX489" y="TY489"/>
              </a:cxn>
              <a:cxn ang="0">
                <a:pos x="TX490" y="TY490"/>
              </a:cxn>
              <a:cxn ang="0">
                <a:pos x="TX491" y="TY491"/>
              </a:cxn>
              <a:cxn ang="0">
                <a:pos x="TX492" y="TY492"/>
              </a:cxn>
              <a:cxn ang="0">
                <a:pos x="TX494" y="TY494"/>
              </a:cxn>
              <a:cxn ang="0">
                <a:pos x="TX495" y="TY495"/>
              </a:cxn>
              <a:cxn ang="0">
                <a:pos x="TX496" y="TY496"/>
              </a:cxn>
              <a:cxn ang="0">
                <a:pos x="TX497" y="TY497"/>
              </a:cxn>
              <a:cxn ang="0">
                <a:pos x="TX499" y="TY499"/>
              </a:cxn>
              <a:cxn ang="0">
                <a:pos x="TX500" y="TY500"/>
              </a:cxn>
              <a:cxn ang="0">
                <a:pos x="TX501" y="TY501"/>
              </a:cxn>
              <a:cxn ang="0">
                <a:pos x="TX502" y="TY502"/>
              </a:cxn>
              <a:cxn ang="0">
                <a:pos x="TX503" y="TY503"/>
              </a:cxn>
              <a:cxn ang="0">
                <a:pos x="TX504" y="TY504"/>
              </a:cxn>
              <a:cxn ang="0">
                <a:pos x="TX505" y="TY505"/>
              </a:cxn>
              <a:cxn ang="0">
                <a:pos x="TX506" y="TY506"/>
              </a:cxn>
              <a:cxn ang="0">
                <a:pos x="TX507" y="TY507"/>
              </a:cxn>
              <a:cxn ang="0">
                <a:pos x="TX508" y="TY508"/>
              </a:cxn>
              <a:cxn ang="0">
                <a:pos x="TX509" y="TY509"/>
              </a:cxn>
              <a:cxn ang="0">
                <a:pos x="TX510" y="TY510"/>
              </a:cxn>
              <a:cxn ang="0">
                <a:pos x="TX511" y="TY511"/>
              </a:cxn>
              <a:cxn ang="0">
                <a:pos x="TX512" y="TY512"/>
              </a:cxn>
              <a:cxn ang="0">
                <a:pos x="TX513" y="TY513"/>
              </a:cxn>
              <a:cxn ang="0">
                <a:pos x="TX514" y="TY514"/>
              </a:cxn>
              <a:cxn ang="0">
                <a:pos x="TX515" y="TY515"/>
              </a:cxn>
              <a:cxn ang="0">
                <a:pos x="TX516" y="TY516"/>
              </a:cxn>
              <a:cxn ang="0">
                <a:pos x="TX517" y="TY517"/>
              </a:cxn>
              <a:cxn ang="0">
                <a:pos x="TX518" y="TY518"/>
              </a:cxn>
              <a:cxn ang="0">
                <a:pos x="TX519" y="TY519"/>
              </a:cxn>
              <a:cxn ang="0">
                <a:pos x="TX520" y="TY520"/>
              </a:cxn>
              <a:cxn ang="0">
                <a:pos x="TX521" y="TY521"/>
              </a:cxn>
              <a:cxn ang="0">
                <a:pos x="TX522" y="TY522"/>
              </a:cxn>
              <a:cxn ang="0">
                <a:pos x="TX523" y="TY523"/>
              </a:cxn>
              <a:cxn ang="0">
                <a:pos x="TX524" y="TY524"/>
              </a:cxn>
              <a:cxn ang="0">
                <a:pos x="TX525" y="TY525"/>
              </a:cxn>
              <a:cxn ang="0">
                <a:pos x="TX526" y="TY526"/>
              </a:cxn>
              <a:cxn ang="0">
                <a:pos x="TX527" y="TY527"/>
              </a:cxn>
              <a:cxn ang="0">
                <a:pos x="TX528" y="TY528"/>
              </a:cxn>
              <a:cxn ang="0">
                <a:pos x="TX529" y="TY529"/>
              </a:cxn>
              <a:cxn ang="0">
                <a:pos x="TX530" y="TY530"/>
              </a:cxn>
              <a:cxn ang="0">
                <a:pos x="TX531" y="TY531"/>
              </a:cxn>
              <a:cxn ang="0">
                <a:pos x="TX532" y="TY532"/>
              </a:cxn>
              <a:cxn ang="0">
                <a:pos x="TX533" y="TY533"/>
              </a:cxn>
              <a:cxn ang="0">
                <a:pos x="TX534" y="TY534"/>
              </a:cxn>
              <a:cxn ang="0">
                <a:pos x="TX535" y="TY535"/>
              </a:cxn>
              <a:cxn ang="0">
                <a:pos x="TX536" y="TY536"/>
              </a:cxn>
              <a:cxn ang="0">
                <a:pos x="TX537" y="TY537"/>
              </a:cxn>
              <a:cxn ang="0">
                <a:pos x="TX538" y="TY538"/>
              </a:cxn>
              <a:cxn ang="0">
                <a:pos x="TX540" y="TY540"/>
              </a:cxn>
              <a:cxn ang="0">
                <a:pos x="TX541" y="TY541"/>
              </a:cxn>
              <a:cxn ang="0">
                <a:pos x="TX542" y="TY542"/>
              </a:cxn>
              <a:cxn ang="0">
                <a:pos x="TX543" y="TY543"/>
              </a:cxn>
              <a:cxn ang="0">
                <a:pos x="TX544" y="TY544"/>
              </a:cxn>
              <a:cxn ang="0">
                <a:pos x="TX546" y="TY546"/>
              </a:cxn>
              <a:cxn ang="0">
                <a:pos x="TX547" y="TY547"/>
              </a:cxn>
              <a:cxn ang="0">
                <a:pos x="TX548" y="TY548"/>
              </a:cxn>
              <a:cxn ang="0">
                <a:pos x="TX549" y="TY549"/>
              </a:cxn>
              <a:cxn ang="0">
                <a:pos x="TX550" y="TY550"/>
              </a:cxn>
              <a:cxn ang="0">
                <a:pos x="TX552" y="TY552"/>
              </a:cxn>
              <a:cxn ang="0">
                <a:pos x="TX553" y="TY553"/>
              </a:cxn>
              <a:cxn ang="0">
                <a:pos x="TX554" y="TY554"/>
              </a:cxn>
              <a:cxn ang="0">
                <a:pos x="TX555" y="TY555"/>
              </a:cxn>
              <a:cxn ang="0">
                <a:pos x="TX556" y="TY556"/>
              </a:cxn>
              <a:cxn ang="0">
                <a:pos x="TX558" y="TY558"/>
              </a:cxn>
              <a:cxn ang="0">
                <a:pos x="TX559" y="TY559"/>
              </a:cxn>
              <a:cxn ang="0">
                <a:pos x="TX560" y="TY560"/>
              </a:cxn>
              <a:cxn ang="0">
                <a:pos x="TX561" y="TY561"/>
              </a:cxn>
              <a:cxn ang="0">
                <a:pos x="TX562" y="TY562"/>
              </a:cxn>
              <a:cxn ang="0">
                <a:pos x="TX563" y="TY563"/>
              </a:cxn>
              <a:cxn ang="0">
                <a:pos x="TX564" y="TY564"/>
              </a:cxn>
              <a:cxn ang="0">
                <a:pos x="TX565" y="TY565"/>
              </a:cxn>
              <a:cxn ang="0">
                <a:pos x="TX566" y="TY566"/>
              </a:cxn>
              <a:cxn ang="0">
                <a:pos x="TX567" y="TY567"/>
              </a:cxn>
              <a:cxn ang="0">
                <a:pos x="TX568" y="TY568"/>
              </a:cxn>
              <a:cxn ang="0">
                <a:pos x="TX569" y="TY569"/>
              </a:cxn>
              <a:cxn ang="0">
                <a:pos x="TX570" y="TY570"/>
              </a:cxn>
              <a:cxn ang="0">
                <a:pos x="TX571" y="TY571"/>
              </a:cxn>
              <a:cxn ang="0">
                <a:pos x="TX572" y="TY572"/>
              </a:cxn>
              <a:cxn ang="0">
                <a:pos x="TX573" y="TY573"/>
              </a:cxn>
              <a:cxn ang="0">
                <a:pos x="TX574" y="TY574"/>
              </a:cxn>
              <a:cxn ang="0">
                <a:pos x="TX575" y="TY575"/>
              </a:cxn>
              <a:cxn ang="0">
                <a:pos x="TX576" y="TY576"/>
              </a:cxn>
              <a:cxn ang="0">
                <a:pos x="TX577" y="TY577"/>
              </a:cxn>
              <a:cxn ang="0">
                <a:pos x="TX578" y="TY578"/>
              </a:cxn>
              <a:cxn ang="0">
                <a:pos x="TX579" y="TY579"/>
              </a:cxn>
              <a:cxn ang="0">
                <a:pos x="TX580" y="TY580"/>
              </a:cxn>
              <a:cxn ang="0">
                <a:pos x="TX581" y="TY581"/>
              </a:cxn>
              <a:cxn ang="0">
                <a:pos x="TX582" y="TY582"/>
              </a:cxn>
              <a:cxn ang="0">
                <a:pos x="TX583" y="TY583"/>
              </a:cxn>
              <a:cxn ang="0">
                <a:pos x="TX584" y="TY584"/>
              </a:cxn>
              <a:cxn ang="0">
                <a:pos x="TX585" y="TY585"/>
              </a:cxn>
              <a:cxn ang="0">
                <a:pos x="TX586" y="TY586"/>
              </a:cxn>
              <a:cxn ang="0">
                <a:pos x="TX587" y="TY587"/>
              </a:cxn>
              <a:cxn ang="0">
                <a:pos x="TX588" y="TY588"/>
              </a:cxn>
              <a:cxn ang="0">
                <a:pos x="TX589" y="TY589"/>
              </a:cxn>
              <a:cxn ang="0">
                <a:pos x="TX590" y="TY590"/>
              </a:cxn>
              <a:cxn ang="0">
                <a:pos x="TX591" y="TY591"/>
              </a:cxn>
              <a:cxn ang="0">
                <a:pos x="TX592" y="TY592"/>
              </a:cxn>
              <a:cxn ang="0">
                <a:pos x="TX593" y="TY593"/>
              </a:cxn>
              <a:cxn ang="0">
                <a:pos x="TX594" y="TY594"/>
              </a:cxn>
              <a:cxn ang="0">
                <a:pos x="TX595" y="TY595"/>
              </a:cxn>
              <a:cxn ang="0">
                <a:pos x="TX596" y="TY596"/>
              </a:cxn>
              <a:cxn ang="0">
                <a:pos x="TX597" y="TY597"/>
              </a:cxn>
              <a:cxn ang="0">
                <a:pos x="TX598" y="TY598"/>
              </a:cxn>
              <a:cxn ang="0">
                <a:pos x="TX599" y="TY599"/>
              </a:cxn>
              <a:cxn ang="0">
                <a:pos x="TX600" y="TY600"/>
              </a:cxn>
              <a:cxn ang="0">
                <a:pos x="TX601" y="TY601"/>
              </a:cxn>
              <a:cxn ang="0">
                <a:pos x="TX602" y="TY602"/>
              </a:cxn>
            </a:cxnLst>
            <a:rect l="l" t="t" r="r" b="b"/>
            <a:pathLst>
              <a:path w="246" h="330">
                <a:moveTo>
                  <a:pt x="105" y="149"/>
                </a:moveTo>
                <a:cubicBezTo>
                  <a:pt x="106" y="149"/>
                  <a:pt x="109" y="149"/>
                  <a:pt x="109" y="150"/>
                </a:cubicBezTo>
                <a:cubicBezTo>
                  <a:pt x="110" y="150"/>
                  <a:pt x="110" y="151"/>
                  <a:pt x="110" y="151"/>
                </a:cubicBezTo>
                <a:cubicBezTo>
                  <a:pt x="111" y="151"/>
                  <a:pt x="112" y="151"/>
                  <a:pt x="112" y="151"/>
                </a:cubicBezTo>
                <a:cubicBezTo>
                  <a:pt x="112" y="150"/>
                  <a:pt x="112" y="151"/>
                  <a:pt x="112" y="150"/>
                </a:cubicBezTo>
                <a:cubicBezTo>
                  <a:pt x="112" y="149"/>
                  <a:pt x="111" y="148"/>
                  <a:pt x="110" y="146"/>
                </a:cubicBezTo>
                <a:cubicBezTo>
                  <a:pt x="111" y="145"/>
                  <a:pt x="111" y="145"/>
                  <a:pt x="111" y="145"/>
                </a:cubicBezTo>
                <a:cubicBezTo>
                  <a:pt x="111" y="145"/>
                  <a:pt x="110" y="145"/>
                  <a:pt x="109" y="145"/>
                </a:cubicBezTo>
                <a:cubicBezTo>
                  <a:pt x="109" y="146"/>
                  <a:pt x="109" y="146"/>
                  <a:pt x="109" y="146"/>
                </a:cubicBezTo>
                <a:cubicBezTo>
                  <a:pt x="108" y="147"/>
                  <a:pt x="108" y="147"/>
                  <a:pt x="107" y="147"/>
                </a:cubicBezTo>
                <a:cubicBezTo>
                  <a:pt x="107" y="146"/>
                  <a:pt x="107" y="146"/>
                  <a:pt x="107" y="145"/>
                </a:cubicBezTo>
                <a:cubicBezTo>
                  <a:pt x="107" y="145"/>
                  <a:pt x="107" y="145"/>
                  <a:pt x="106" y="144"/>
                </a:cubicBezTo>
                <a:cubicBezTo>
                  <a:pt x="105" y="145"/>
                  <a:pt x="105" y="146"/>
                  <a:pt x="104" y="147"/>
                </a:cubicBezTo>
                <a:cubicBezTo>
                  <a:pt x="104" y="147"/>
                  <a:pt x="104" y="147"/>
                  <a:pt x="104" y="148"/>
                </a:cubicBezTo>
                <a:cubicBezTo>
                  <a:pt x="104" y="149"/>
                  <a:pt x="104" y="149"/>
                  <a:pt x="104" y="150"/>
                </a:cubicBezTo>
                <a:cubicBezTo>
                  <a:pt x="104" y="150"/>
                  <a:pt x="105" y="149"/>
                  <a:pt x="105" y="149"/>
                </a:cubicBezTo>
                <a:close/>
                <a:moveTo>
                  <a:pt x="139" y="22"/>
                </a:moveTo>
                <a:cubicBezTo>
                  <a:pt x="140" y="15"/>
                  <a:pt x="140" y="15"/>
                  <a:pt x="140" y="15"/>
                </a:cubicBezTo>
                <a:cubicBezTo>
                  <a:pt x="149" y="17"/>
                  <a:pt x="149" y="17"/>
                  <a:pt x="149" y="17"/>
                </a:cubicBezTo>
                <a:cubicBezTo>
                  <a:pt x="152" y="6"/>
                  <a:pt x="152" y="6"/>
                  <a:pt x="152" y="6"/>
                </a:cubicBezTo>
                <a:cubicBezTo>
                  <a:pt x="120" y="0"/>
                  <a:pt x="120" y="0"/>
                  <a:pt x="120" y="0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78" y="57"/>
                  <a:pt x="215" y="114"/>
                  <a:pt x="203" y="173"/>
                </a:cubicBezTo>
                <a:cubicBezTo>
                  <a:pt x="191" y="232"/>
                  <a:pt x="133" y="270"/>
                  <a:pt x="74" y="257"/>
                </a:cubicBezTo>
                <a:cubicBezTo>
                  <a:pt x="68" y="283"/>
                  <a:pt x="68" y="283"/>
                  <a:pt x="68" y="283"/>
                </a:cubicBezTo>
                <a:cubicBezTo>
                  <a:pt x="74" y="284"/>
                  <a:pt x="79" y="285"/>
                  <a:pt x="84" y="286"/>
                </a:cubicBezTo>
                <a:cubicBezTo>
                  <a:pt x="84" y="300"/>
                  <a:pt x="84" y="300"/>
                  <a:pt x="84" y="300"/>
                </a:cubicBezTo>
                <a:cubicBezTo>
                  <a:pt x="10" y="300"/>
                  <a:pt x="10" y="300"/>
                  <a:pt x="10" y="300"/>
                </a:cubicBezTo>
                <a:cubicBezTo>
                  <a:pt x="10" y="327"/>
                  <a:pt x="10" y="327"/>
                  <a:pt x="10" y="327"/>
                </a:cubicBezTo>
                <a:cubicBezTo>
                  <a:pt x="174" y="327"/>
                  <a:pt x="174" y="327"/>
                  <a:pt x="174" y="327"/>
                </a:cubicBezTo>
                <a:cubicBezTo>
                  <a:pt x="174" y="300"/>
                  <a:pt x="174" y="300"/>
                  <a:pt x="174" y="300"/>
                </a:cubicBezTo>
                <a:cubicBezTo>
                  <a:pt x="101" y="300"/>
                  <a:pt x="101" y="300"/>
                  <a:pt x="101" y="300"/>
                </a:cubicBezTo>
                <a:cubicBezTo>
                  <a:pt x="101" y="286"/>
                  <a:pt x="101" y="286"/>
                  <a:pt x="101" y="286"/>
                </a:cubicBezTo>
                <a:cubicBezTo>
                  <a:pt x="162" y="284"/>
                  <a:pt x="216" y="241"/>
                  <a:pt x="229" y="179"/>
                </a:cubicBezTo>
                <a:cubicBezTo>
                  <a:pt x="243" y="111"/>
                  <a:pt x="204" y="43"/>
                  <a:pt x="139" y="22"/>
                </a:cubicBezTo>
                <a:close/>
                <a:moveTo>
                  <a:pt x="117" y="154"/>
                </a:move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3"/>
                  <a:pt x="120" y="153"/>
                </a:cubicBezTo>
                <a:cubicBezTo>
                  <a:pt x="120" y="151"/>
                  <a:pt x="119" y="150"/>
                  <a:pt x="119" y="149"/>
                </a:cubicBezTo>
                <a:cubicBezTo>
                  <a:pt x="119" y="148"/>
                  <a:pt x="121" y="148"/>
                  <a:pt x="121" y="147"/>
                </a:cubicBezTo>
                <a:cubicBezTo>
                  <a:pt x="120" y="146"/>
                  <a:pt x="118" y="147"/>
                  <a:pt x="117" y="148"/>
                </a:cubicBezTo>
                <a:cubicBezTo>
                  <a:pt x="116" y="150"/>
                  <a:pt x="118" y="151"/>
                  <a:pt x="118" y="153"/>
                </a:cubicBezTo>
                <a:cubicBezTo>
                  <a:pt x="118" y="153"/>
                  <a:pt x="117" y="153"/>
                  <a:pt x="117" y="154"/>
                </a:cubicBezTo>
                <a:close/>
                <a:moveTo>
                  <a:pt x="77" y="242"/>
                </a:moveTo>
                <a:cubicBezTo>
                  <a:pt x="84" y="243"/>
                  <a:pt x="90" y="244"/>
                  <a:pt x="96" y="244"/>
                </a:cubicBezTo>
                <a:cubicBezTo>
                  <a:pt x="140" y="244"/>
                  <a:pt x="179" y="213"/>
                  <a:pt x="187" y="170"/>
                </a:cubicBezTo>
                <a:cubicBezTo>
                  <a:pt x="198" y="119"/>
                  <a:pt x="166" y="70"/>
                  <a:pt x="115" y="60"/>
                </a:cubicBezTo>
                <a:cubicBezTo>
                  <a:pt x="109" y="58"/>
                  <a:pt x="103" y="58"/>
                  <a:pt x="96" y="58"/>
                </a:cubicBezTo>
                <a:cubicBezTo>
                  <a:pt x="53" y="58"/>
                  <a:pt x="14" y="89"/>
                  <a:pt x="5" y="132"/>
                </a:cubicBezTo>
                <a:cubicBezTo>
                  <a:pt x="0" y="156"/>
                  <a:pt x="5" y="181"/>
                  <a:pt x="19" y="202"/>
                </a:cubicBezTo>
                <a:cubicBezTo>
                  <a:pt x="32" y="222"/>
                  <a:pt x="53" y="237"/>
                  <a:pt x="77" y="242"/>
                </a:cubicBezTo>
                <a:close/>
                <a:moveTo>
                  <a:pt x="111" y="207"/>
                </a:moveTo>
                <a:cubicBezTo>
                  <a:pt x="110" y="209"/>
                  <a:pt x="109" y="210"/>
                  <a:pt x="109" y="212"/>
                </a:cubicBezTo>
                <a:cubicBezTo>
                  <a:pt x="108" y="212"/>
                  <a:pt x="108" y="214"/>
                  <a:pt x="107" y="214"/>
                </a:cubicBezTo>
                <a:cubicBezTo>
                  <a:pt x="106" y="214"/>
                  <a:pt x="106" y="213"/>
                  <a:pt x="106" y="212"/>
                </a:cubicBezTo>
                <a:cubicBezTo>
                  <a:pt x="106" y="210"/>
                  <a:pt x="107" y="208"/>
                  <a:pt x="107" y="206"/>
                </a:cubicBezTo>
                <a:cubicBezTo>
                  <a:pt x="107" y="205"/>
                  <a:pt x="108" y="204"/>
                  <a:pt x="109" y="204"/>
                </a:cubicBezTo>
                <a:cubicBezTo>
                  <a:pt x="109" y="204"/>
                  <a:pt x="109" y="204"/>
                  <a:pt x="109" y="204"/>
                </a:cubicBezTo>
                <a:cubicBezTo>
                  <a:pt x="110" y="204"/>
                  <a:pt x="109" y="204"/>
                  <a:pt x="110" y="203"/>
                </a:cubicBezTo>
                <a:cubicBezTo>
                  <a:pt x="110" y="203"/>
                  <a:pt x="110" y="201"/>
                  <a:pt x="111" y="201"/>
                </a:cubicBezTo>
                <a:cubicBezTo>
                  <a:pt x="112" y="201"/>
                  <a:pt x="112" y="203"/>
                  <a:pt x="112" y="204"/>
                </a:cubicBezTo>
                <a:cubicBezTo>
                  <a:pt x="112" y="204"/>
                  <a:pt x="111" y="206"/>
                  <a:pt x="111" y="207"/>
                </a:cubicBezTo>
                <a:close/>
                <a:moveTo>
                  <a:pt x="135" y="189"/>
                </a:moveTo>
                <a:cubicBezTo>
                  <a:pt x="135" y="190"/>
                  <a:pt x="134" y="189"/>
                  <a:pt x="134" y="189"/>
                </a:cubicBezTo>
                <a:cubicBezTo>
                  <a:pt x="133" y="189"/>
                  <a:pt x="134" y="188"/>
                  <a:pt x="134" y="187"/>
                </a:cubicBezTo>
                <a:cubicBezTo>
                  <a:pt x="134" y="187"/>
                  <a:pt x="134" y="186"/>
                  <a:pt x="134" y="186"/>
                </a:cubicBezTo>
                <a:cubicBezTo>
                  <a:pt x="135" y="187"/>
                  <a:pt x="136" y="187"/>
                  <a:pt x="135" y="189"/>
                </a:cubicBezTo>
                <a:close/>
                <a:moveTo>
                  <a:pt x="152" y="199"/>
                </a:moveTo>
                <a:cubicBezTo>
                  <a:pt x="152" y="198"/>
                  <a:pt x="152" y="196"/>
                  <a:pt x="153" y="196"/>
                </a:cubicBezTo>
                <a:cubicBezTo>
                  <a:pt x="153" y="196"/>
                  <a:pt x="153" y="196"/>
                  <a:pt x="154" y="196"/>
                </a:cubicBezTo>
                <a:cubicBezTo>
                  <a:pt x="154" y="196"/>
                  <a:pt x="155" y="195"/>
                  <a:pt x="156" y="195"/>
                </a:cubicBezTo>
                <a:cubicBezTo>
                  <a:pt x="155" y="196"/>
                  <a:pt x="153" y="197"/>
                  <a:pt x="152" y="199"/>
                </a:cubicBezTo>
                <a:close/>
                <a:moveTo>
                  <a:pt x="154" y="181"/>
                </a:moveTo>
                <a:cubicBezTo>
                  <a:pt x="154" y="180"/>
                  <a:pt x="155" y="180"/>
                  <a:pt x="156" y="180"/>
                </a:cubicBezTo>
                <a:cubicBezTo>
                  <a:pt x="156" y="181"/>
                  <a:pt x="155" y="182"/>
                  <a:pt x="154" y="181"/>
                </a:cubicBezTo>
                <a:close/>
                <a:moveTo>
                  <a:pt x="161" y="186"/>
                </a:moveTo>
                <a:cubicBezTo>
                  <a:pt x="161" y="186"/>
                  <a:pt x="161" y="185"/>
                  <a:pt x="161" y="185"/>
                </a:cubicBezTo>
                <a:cubicBezTo>
                  <a:pt x="161" y="184"/>
                  <a:pt x="162" y="184"/>
                  <a:pt x="162" y="183"/>
                </a:cubicBezTo>
                <a:cubicBezTo>
                  <a:pt x="162" y="182"/>
                  <a:pt x="162" y="182"/>
                  <a:pt x="163" y="182"/>
                </a:cubicBezTo>
                <a:cubicBezTo>
                  <a:pt x="163" y="182"/>
                  <a:pt x="163" y="182"/>
                  <a:pt x="163" y="182"/>
                </a:cubicBezTo>
                <a:cubicBezTo>
                  <a:pt x="163" y="184"/>
                  <a:pt x="162" y="185"/>
                  <a:pt x="161" y="186"/>
                </a:cubicBezTo>
                <a:close/>
                <a:moveTo>
                  <a:pt x="163" y="179"/>
                </a:moveTo>
                <a:cubicBezTo>
                  <a:pt x="163" y="179"/>
                  <a:pt x="162" y="179"/>
                  <a:pt x="162" y="178"/>
                </a:cubicBezTo>
                <a:cubicBezTo>
                  <a:pt x="162" y="177"/>
                  <a:pt x="163" y="176"/>
                  <a:pt x="164" y="176"/>
                </a:cubicBezTo>
                <a:cubicBezTo>
                  <a:pt x="164" y="178"/>
                  <a:pt x="163" y="178"/>
                  <a:pt x="163" y="179"/>
                </a:cubicBezTo>
                <a:close/>
                <a:moveTo>
                  <a:pt x="156" y="106"/>
                </a:moveTo>
                <a:cubicBezTo>
                  <a:pt x="155" y="106"/>
                  <a:pt x="155" y="106"/>
                  <a:pt x="155" y="106"/>
                </a:cubicBezTo>
                <a:cubicBezTo>
                  <a:pt x="154" y="105"/>
                  <a:pt x="154" y="104"/>
                  <a:pt x="153" y="103"/>
                </a:cubicBezTo>
                <a:cubicBezTo>
                  <a:pt x="153" y="103"/>
                  <a:pt x="153" y="103"/>
                  <a:pt x="154" y="103"/>
                </a:cubicBezTo>
                <a:cubicBezTo>
                  <a:pt x="154" y="104"/>
                  <a:pt x="155" y="105"/>
                  <a:pt x="156" y="106"/>
                </a:cubicBezTo>
                <a:close/>
                <a:moveTo>
                  <a:pt x="152" y="102"/>
                </a:moveTo>
                <a:cubicBezTo>
                  <a:pt x="153" y="102"/>
                  <a:pt x="153" y="102"/>
                  <a:pt x="153" y="103"/>
                </a:cubicBezTo>
                <a:cubicBezTo>
                  <a:pt x="153" y="103"/>
                  <a:pt x="152" y="103"/>
                  <a:pt x="152" y="103"/>
                </a:cubicBezTo>
                <a:cubicBezTo>
                  <a:pt x="152" y="102"/>
                  <a:pt x="152" y="102"/>
                  <a:pt x="152" y="102"/>
                </a:cubicBezTo>
                <a:close/>
                <a:moveTo>
                  <a:pt x="125" y="111"/>
                </a:moveTo>
                <a:cubicBezTo>
                  <a:pt x="125" y="111"/>
                  <a:pt x="125" y="111"/>
                  <a:pt x="125" y="110"/>
                </a:cubicBezTo>
                <a:cubicBezTo>
                  <a:pt x="125" y="110"/>
                  <a:pt x="126" y="109"/>
                  <a:pt x="126" y="109"/>
                </a:cubicBezTo>
                <a:cubicBezTo>
                  <a:pt x="126" y="109"/>
                  <a:pt x="126" y="108"/>
                  <a:pt x="126" y="108"/>
                </a:cubicBezTo>
                <a:cubicBezTo>
                  <a:pt x="126" y="108"/>
                  <a:pt x="127" y="108"/>
                  <a:pt x="127" y="108"/>
                </a:cubicBezTo>
                <a:cubicBezTo>
                  <a:pt x="128" y="107"/>
                  <a:pt x="128" y="107"/>
                  <a:pt x="128" y="106"/>
                </a:cubicBezTo>
                <a:cubicBezTo>
                  <a:pt x="129" y="106"/>
                  <a:pt x="129" y="107"/>
                  <a:pt x="130" y="106"/>
                </a:cubicBezTo>
                <a:cubicBezTo>
                  <a:pt x="131" y="106"/>
                  <a:pt x="132" y="106"/>
                  <a:pt x="133" y="106"/>
                </a:cubicBezTo>
                <a:cubicBezTo>
                  <a:pt x="133" y="106"/>
                  <a:pt x="133" y="106"/>
                  <a:pt x="134" y="106"/>
                </a:cubicBezTo>
                <a:cubicBezTo>
                  <a:pt x="135" y="105"/>
                  <a:pt x="136" y="104"/>
                  <a:pt x="137" y="105"/>
                </a:cubicBezTo>
                <a:cubicBezTo>
                  <a:pt x="137" y="106"/>
                  <a:pt x="137" y="106"/>
                  <a:pt x="137" y="107"/>
                </a:cubicBezTo>
                <a:cubicBezTo>
                  <a:pt x="135" y="108"/>
                  <a:pt x="134" y="107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1" y="109"/>
                  <a:pt x="130" y="109"/>
                  <a:pt x="129" y="110"/>
                </a:cubicBezTo>
                <a:cubicBezTo>
                  <a:pt x="128" y="110"/>
                  <a:pt x="126" y="112"/>
                  <a:pt x="127" y="114"/>
                </a:cubicBezTo>
                <a:cubicBezTo>
                  <a:pt x="127" y="114"/>
                  <a:pt x="127" y="114"/>
                  <a:pt x="127" y="114"/>
                </a:cubicBezTo>
                <a:cubicBezTo>
                  <a:pt x="127" y="116"/>
                  <a:pt x="126" y="115"/>
                  <a:pt x="125" y="115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24" y="113"/>
                  <a:pt x="124" y="113"/>
                  <a:pt x="124" y="112"/>
                </a:cubicBezTo>
                <a:cubicBezTo>
                  <a:pt x="124" y="112"/>
                  <a:pt x="124" y="112"/>
                  <a:pt x="125" y="111"/>
                </a:cubicBezTo>
                <a:close/>
                <a:moveTo>
                  <a:pt x="92" y="133"/>
                </a:moveTo>
                <a:cubicBezTo>
                  <a:pt x="94" y="134"/>
                  <a:pt x="93" y="130"/>
                  <a:pt x="93" y="129"/>
                </a:cubicBezTo>
                <a:cubicBezTo>
                  <a:pt x="94" y="128"/>
                  <a:pt x="95" y="128"/>
                  <a:pt x="95" y="128"/>
                </a:cubicBezTo>
                <a:cubicBezTo>
                  <a:pt x="96" y="129"/>
                  <a:pt x="96" y="131"/>
                  <a:pt x="97" y="132"/>
                </a:cubicBezTo>
                <a:cubicBezTo>
                  <a:pt x="98" y="132"/>
                  <a:pt x="100" y="133"/>
                  <a:pt x="101" y="132"/>
                </a:cubicBezTo>
                <a:cubicBezTo>
                  <a:pt x="101" y="131"/>
                  <a:pt x="101" y="130"/>
                  <a:pt x="102" y="130"/>
                </a:cubicBezTo>
                <a:cubicBezTo>
                  <a:pt x="102" y="130"/>
                  <a:pt x="103" y="130"/>
                  <a:pt x="103" y="129"/>
                </a:cubicBezTo>
                <a:cubicBezTo>
                  <a:pt x="103" y="129"/>
                  <a:pt x="103" y="128"/>
                  <a:pt x="103" y="128"/>
                </a:cubicBezTo>
                <a:cubicBezTo>
                  <a:pt x="103" y="127"/>
                  <a:pt x="105" y="127"/>
                  <a:pt x="106" y="127"/>
                </a:cubicBezTo>
                <a:cubicBezTo>
                  <a:pt x="106" y="127"/>
                  <a:pt x="106" y="127"/>
                  <a:pt x="106" y="127"/>
                </a:cubicBezTo>
                <a:cubicBezTo>
                  <a:pt x="106" y="126"/>
                  <a:pt x="105" y="127"/>
                  <a:pt x="105" y="127"/>
                </a:cubicBezTo>
                <a:cubicBezTo>
                  <a:pt x="105" y="127"/>
                  <a:pt x="105" y="126"/>
                  <a:pt x="105" y="126"/>
                </a:cubicBezTo>
                <a:cubicBezTo>
                  <a:pt x="105" y="126"/>
                  <a:pt x="104" y="127"/>
                  <a:pt x="103" y="126"/>
                </a:cubicBezTo>
                <a:cubicBezTo>
                  <a:pt x="102" y="126"/>
                  <a:pt x="102" y="125"/>
                  <a:pt x="102" y="125"/>
                </a:cubicBezTo>
                <a:cubicBezTo>
                  <a:pt x="102" y="122"/>
                  <a:pt x="103" y="121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104" y="118"/>
                  <a:pt x="103" y="119"/>
                  <a:pt x="103" y="119"/>
                </a:cubicBezTo>
                <a:cubicBezTo>
                  <a:pt x="102" y="122"/>
                  <a:pt x="99" y="121"/>
                  <a:pt x="99" y="124"/>
                </a:cubicBezTo>
                <a:cubicBezTo>
                  <a:pt x="99" y="125"/>
                  <a:pt x="100" y="125"/>
                  <a:pt x="100" y="126"/>
                </a:cubicBezTo>
                <a:cubicBezTo>
                  <a:pt x="99" y="127"/>
                  <a:pt x="99" y="128"/>
                  <a:pt x="98" y="129"/>
                </a:cubicBezTo>
                <a:cubicBezTo>
                  <a:pt x="97" y="129"/>
                  <a:pt x="97" y="128"/>
                  <a:pt x="97" y="127"/>
                </a:cubicBezTo>
                <a:cubicBezTo>
                  <a:pt x="96" y="127"/>
                  <a:pt x="96" y="127"/>
                  <a:pt x="95" y="127"/>
                </a:cubicBezTo>
                <a:cubicBezTo>
                  <a:pt x="95" y="127"/>
                  <a:pt x="94" y="128"/>
                  <a:pt x="93" y="128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3" y="127"/>
                  <a:pt x="92" y="127"/>
                  <a:pt x="92" y="126"/>
                </a:cubicBezTo>
                <a:cubicBezTo>
                  <a:pt x="92" y="125"/>
                  <a:pt x="92" y="123"/>
                  <a:pt x="92" y="122"/>
                </a:cubicBezTo>
                <a:cubicBezTo>
                  <a:pt x="94" y="121"/>
                  <a:pt x="95" y="120"/>
                  <a:pt x="96" y="118"/>
                </a:cubicBezTo>
                <a:cubicBezTo>
                  <a:pt x="96" y="116"/>
                  <a:pt x="98" y="115"/>
                  <a:pt x="99" y="114"/>
                </a:cubicBezTo>
                <a:cubicBezTo>
                  <a:pt x="100" y="113"/>
                  <a:pt x="102" y="113"/>
                  <a:pt x="103" y="111"/>
                </a:cubicBezTo>
                <a:cubicBezTo>
                  <a:pt x="104" y="111"/>
                  <a:pt x="104" y="112"/>
                  <a:pt x="104" y="112"/>
                </a:cubicBezTo>
                <a:cubicBezTo>
                  <a:pt x="105" y="111"/>
                  <a:pt x="107" y="112"/>
                  <a:pt x="108" y="111"/>
                </a:cubicBezTo>
                <a:cubicBezTo>
                  <a:pt x="108" y="112"/>
                  <a:pt x="109" y="112"/>
                  <a:pt x="110" y="112"/>
                </a:cubicBezTo>
                <a:cubicBezTo>
                  <a:pt x="110" y="112"/>
                  <a:pt x="110" y="112"/>
                  <a:pt x="110" y="113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3" y="114"/>
                  <a:pt x="114" y="115"/>
                  <a:pt x="115" y="117"/>
                </a:cubicBezTo>
                <a:cubicBezTo>
                  <a:pt x="115" y="117"/>
                  <a:pt x="116" y="117"/>
                  <a:pt x="116" y="118"/>
                </a:cubicBezTo>
                <a:cubicBezTo>
                  <a:pt x="115" y="120"/>
                  <a:pt x="113" y="120"/>
                  <a:pt x="111" y="119"/>
                </a:cubicBezTo>
                <a:cubicBezTo>
                  <a:pt x="111" y="120"/>
                  <a:pt x="112" y="120"/>
                  <a:pt x="112" y="121"/>
                </a:cubicBezTo>
                <a:cubicBezTo>
                  <a:pt x="112" y="122"/>
                  <a:pt x="112" y="122"/>
                  <a:pt x="113" y="123"/>
                </a:cubicBezTo>
                <a:cubicBezTo>
                  <a:pt x="113" y="123"/>
                  <a:pt x="113" y="122"/>
                  <a:pt x="113" y="122"/>
                </a:cubicBezTo>
                <a:cubicBezTo>
                  <a:pt x="114" y="122"/>
                  <a:pt x="114" y="122"/>
                  <a:pt x="114" y="122"/>
                </a:cubicBezTo>
                <a:cubicBezTo>
                  <a:pt x="115" y="121"/>
                  <a:pt x="116" y="120"/>
                  <a:pt x="117" y="120"/>
                </a:cubicBezTo>
                <a:cubicBezTo>
                  <a:pt x="118" y="119"/>
                  <a:pt x="118" y="118"/>
                  <a:pt x="118" y="117"/>
                </a:cubicBezTo>
                <a:cubicBezTo>
                  <a:pt x="119" y="116"/>
                  <a:pt x="119" y="117"/>
                  <a:pt x="120" y="118"/>
                </a:cubicBezTo>
                <a:cubicBezTo>
                  <a:pt x="120" y="119"/>
                  <a:pt x="119" y="119"/>
                  <a:pt x="119" y="119"/>
                </a:cubicBezTo>
                <a:cubicBezTo>
                  <a:pt x="120" y="120"/>
                  <a:pt x="120" y="119"/>
                  <a:pt x="121" y="119"/>
                </a:cubicBezTo>
                <a:cubicBezTo>
                  <a:pt x="121" y="119"/>
                  <a:pt x="122" y="119"/>
                  <a:pt x="122" y="118"/>
                </a:cubicBezTo>
                <a:cubicBezTo>
                  <a:pt x="123" y="118"/>
                  <a:pt x="123" y="118"/>
                  <a:pt x="124" y="118"/>
                </a:cubicBezTo>
                <a:cubicBezTo>
                  <a:pt x="125" y="118"/>
                  <a:pt x="125" y="118"/>
                  <a:pt x="126" y="118"/>
                </a:cubicBezTo>
                <a:cubicBezTo>
                  <a:pt x="126" y="118"/>
                  <a:pt x="127" y="119"/>
                  <a:pt x="128" y="118"/>
                </a:cubicBezTo>
                <a:cubicBezTo>
                  <a:pt x="128" y="118"/>
                  <a:pt x="129" y="118"/>
                  <a:pt x="129" y="118"/>
                </a:cubicBezTo>
                <a:cubicBezTo>
                  <a:pt x="130" y="117"/>
                  <a:pt x="128" y="117"/>
                  <a:pt x="129" y="116"/>
                </a:cubicBezTo>
                <a:cubicBezTo>
                  <a:pt x="130" y="116"/>
                  <a:pt x="130" y="117"/>
                  <a:pt x="131" y="118"/>
                </a:cubicBezTo>
                <a:cubicBezTo>
                  <a:pt x="132" y="118"/>
                  <a:pt x="132" y="118"/>
                  <a:pt x="133" y="118"/>
                </a:cubicBezTo>
                <a:cubicBezTo>
                  <a:pt x="133" y="119"/>
                  <a:pt x="134" y="119"/>
                  <a:pt x="134" y="120"/>
                </a:cubicBezTo>
                <a:cubicBezTo>
                  <a:pt x="135" y="118"/>
                  <a:pt x="134" y="116"/>
                  <a:pt x="134" y="115"/>
                </a:cubicBezTo>
                <a:cubicBezTo>
                  <a:pt x="135" y="115"/>
                  <a:pt x="135" y="114"/>
                  <a:pt x="135" y="114"/>
                </a:cubicBezTo>
                <a:cubicBezTo>
                  <a:pt x="135" y="113"/>
                  <a:pt x="137" y="112"/>
                  <a:pt x="137" y="113"/>
                </a:cubicBezTo>
                <a:cubicBezTo>
                  <a:pt x="138" y="113"/>
                  <a:pt x="138" y="114"/>
                  <a:pt x="138" y="114"/>
                </a:cubicBezTo>
                <a:cubicBezTo>
                  <a:pt x="138" y="116"/>
                  <a:pt x="137" y="116"/>
                  <a:pt x="137" y="117"/>
                </a:cubicBezTo>
                <a:cubicBezTo>
                  <a:pt x="137" y="118"/>
                  <a:pt x="137" y="119"/>
                  <a:pt x="138" y="120"/>
                </a:cubicBezTo>
                <a:cubicBezTo>
                  <a:pt x="137" y="121"/>
                  <a:pt x="137" y="122"/>
                  <a:pt x="136" y="123"/>
                </a:cubicBezTo>
                <a:cubicBezTo>
                  <a:pt x="137" y="123"/>
                  <a:pt x="137" y="122"/>
                  <a:pt x="138" y="122"/>
                </a:cubicBezTo>
                <a:cubicBezTo>
                  <a:pt x="138" y="122"/>
                  <a:pt x="138" y="121"/>
                  <a:pt x="138" y="121"/>
                </a:cubicBezTo>
                <a:cubicBezTo>
                  <a:pt x="139" y="120"/>
                  <a:pt x="139" y="120"/>
                  <a:pt x="140" y="120"/>
                </a:cubicBezTo>
                <a:cubicBezTo>
                  <a:pt x="140" y="120"/>
                  <a:pt x="139" y="120"/>
                  <a:pt x="139" y="120"/>
                </a:cubicBezTo>
                <a:cubicBezTo>
                  <a:pt x="138" y="119"/>
                  <a:pt x="139" y="118"/>
                  <a:pt x="138" y="117"/>
                </a:cubicBezTo>
                <a:cubicBezTo>
                  <a:pt x="138" y="117"/>
                  <a:pt x="139" y="116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5"/>
                  <a:pt x="140" y="116"/>
                  <a:pt x="140" y="116"/>
                </a:cubicBezTo>
                <a:cubicBezTo>
                  <a:pt x="140" y="117"/>
                  <a:pt x="140" y="117"/>
                  <a:pt x="141" y="117"/>
                </a:cubicBezTo>
                <a:cubicBezTo>
                  <a:pt x="141" y="116"/>
                  <a:pt x="140" y="116"/>
                  <a:pt x="140" y="115"/>
                </a:cubicBezTo>
                <a:cubicBezTo>
                  <a:pt x="141" y="114"/>
                  <a:pt x="143" y="115"/>
                  <a:pt x="144" y="116"/>
                </a:cubicBezTo>
                <a:cubicBezTo>
                  <a:pt x="144" y="117"/>
                  <a:pt x="144" y="117"/>
                  <a:pt x="144" y="118"/>
                </a:cubicBezTo>
                <a:cubicBezTo>
                  <a:pt x="145" y="117"/>
                  <a:pt x="144" y="115"/>
                  <a:pt x="143" y="115"/>
                </a:cubicBezTo>
                <a:cubicBezTo>
                  <a:pt x="143" y="114"/>
                  <a:pt x="143" y="114"/>
                  <a:pt x="143" y="114"/>
                </a:cubicBezTo>
                <a:cubicBezTo>
                  <a:pt x="144" y="113"/>
                  <a:pt x="146" y="114"/>
                  <a:pt x="148" y="113"/>
                </a:cubicBezTo>
                <a:cubicBezTo>
                  <a:pt x="148" y="113"/>
                  <a:pt x="147" y="112"/>
                  <a:pt x="148" y="112"/>
                </a:cubicBezTo>
                <a:cubicBezTo>
                  <a:pt x="148" y="111"/>
                  <a:pt x="150" y="111"/>
                  <a:pt x="152" y="111"/>
                </a:cubicBezTo>
                <a:cubicBezTo>
                  <a:pt x="152" y="111"/>
                  <a:pt x="153" y="110"/>
                  <a:pt x="153" y="110"/>
                </a:cubicBezTo>
                <a:cubicBezTo>
                  <a:pt x="154" y="111"/>
                  <a:pt x="156" y="111"/>
                  <a:pt x="157" y="110"/>
                </a:cubicBezTo>
                <a:cubicBezTo>
                  <a:pt x="158" y="110"/>
                  <a:pt x="157" y="110"/>
                  <a:pt x="158" y="110"/>
                </a:cubicBezTo>
                <a:cubicBezTo>
                  <a:pt x="158" y="109"/>
                  <a:pt x="158" y="109"/>
                  <a:pt x="158" y="109"/>
                </a:cubicBezTo>
                <a:cubicBezTo>
                  <a:pt x="168" y="125"/>
                  <a:pt x="173" y="144"/>
                  <a:pt x="169" y="163"/>
                </a:cubicBezTo>
                <a:cubicBezTo>
                  <a:pt x="169" y="163"/>
                  <a:pt x="169" y="164"/>
                  <a:pt x="169" y="164"/>
                </a:cubicBezTo>
                <a:cubicBezTo>
                  <a:pt x="169" y="164"/>
                  <a:pt x="169" y="164"/>
                  <a:pt x="169" y="164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69" y="166"/>
                  <a:pt x="168" y="167"/>
                  <a:pt x="168" y="169"/>
                </a:cubicBezTo>
                <a:cubicBezTo>
                  <a:pt x="167" y="168"/>
                  <a:pt x="167" y="168"/>
                  <a:pt x="167" y="166"/>
                </a:cubicBezTo>
                <a:cubicBezTo>
                  <a:pt x="167" y="165"/>
                  <a:pt x="167" y="165"/>
                  <a:pt x="167" y="164"/>
                </a:cubicBezTo>
                <a:cubicBezTo>
                  <a:pt x="167" y="164"/>
                  <a:pt x="167" y="164"/>
                  <a:pt x="167" y="163"/>
                </a:cubicBezTo>
                <a:cubicBezTo>
                  <a:pt x="166" y="163"/>
                  <a:pt x="166" y="163"/>
                  <a:pt x="165" y="163"/>
                </a:cubicBezTo>
                <a:cubicBezTo>
                  <a:pt x="165" y="163"/>
                  <a:pt x="165" y="162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3" y="163"/>
                  <a:pt x="163" y="164"/>
                  <a:pt x="163" y="164"/>
                </a:cubicBezTo>
                <a:cubicBezTo>
                  <a:pt x="164" y="164"/>
                  <a:pt x="165" y="164"/>
                  <a:pt x="165" y="165"/>
                </a:cubicBezTo>
                <a:cubicBezTo>
                  <a:pt x="165" y="166"/>
                  <a:pt x="164" y="166"/>
                  <a:pt x="163" y="167"/>
                </a:cubicBezTo>
                <a:cubicBezTo>
                  <a:pt x="163" y="169"/>
                  <a:pt x="164" y="169"/>
                  <a:pt x="164" y="171"/>
                </a:cubicBezTo>
                <a:cubicBezTo>
                  <a:pt x="164" y="171"/>
                  <a:pt x="164" y="171"/>
                  <a:pt x="164" y="172"/>
                </a:cubicBezTo>
                <a:cubicBezTo>
                  <a:pt x="164" y="174"/>
                  <a:pt x="162" y="174"/>
                  <a:pt x="162" y="176"/>
                </a:cubicBezTo>
                <a:cubicBezTo>
                  <a:pt x="161" y="177"/>
                  <a:pt x="159" y="178"/>
                  <a:pt x="158" y="178"/>
                </a:cubicBezTo>
                <a:cubicBezTo>
                  <a:pt x="158" y="178"/>
                  <a:pt x="158" y="178"/>
                  <a:pt x="157" y="178"/>
                </a:cubicBezTo>
                <a:cubicBezTo>
                  <a:pt x="157" y="179"/>
                  <a:pt x="156" y="179"/>
                  <a:pt x="155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4" y="179"/>
                  <a:pt x="154" y="179"/>
                  <a:pt x="153" y="179"/>
                </a:cubicBezTo>
                <a:cubicBezTo>
                  <a:pt x="153" y="180"/>
                  <a:pt x="153" y="181"/>
                  <a:pt x="153" y="182"/>
                </a:cubicBezTo>
                <a:cubicBezTo>
                  <a:pt x="153" y="183"/>
                  <a:pt x="154" y="183"/>
                  <a:pt x="154" y="183"/>
                </a:cubicBezTo>
                <a:cubicBezTo>
                  <a:pt x="154" y="185"/>
                  <a:pt x="154" y="186"/>
                  <a:pt x="154" y="187"/>
                </a:cubicBezTo>
                <a:cubicBezTo>
                  <a:pt x="154" y="188"/>
                  <a:pt x="153" y="188"/>
                  <a:pt x="152" y="189"/>
                </a:cubicBezTo>
                <a:cubicBezTo>
                  <a:pt x="151" y="188"/>
                  <a:pt x="151" y="189"/>
                  <a:pt x="151" y="190"/>
                </a:cubicBezTo>
                <a:cubicBezTo>
                  <a:pt x="150" y="189"/>
                  <a:pt x="150" y="189"/>
                  <a:pt x="150" y="188"/>
                </a:cubicBezTo>
                <a:cubicBezTo>
                  <a:pt x="150" y="187"/>
                  <a:pt x="149" y="186"/>
                  <a:pt x="148" y="186"/>
                </a:cubicBezTo>
                <a:cubicBezTo>
                  <a:pt x="147" y="187"/>
                  <a:pt x="147" y="189"/>
                  <a:pt x="148" y="190"/>
                </a:cubicBezTo>
                <a:cubicBezTo>
                  <a:pt x="148" y="191"/>
                  <a:pt x="149" y="191"/>
                  <a:pt x="149" y="191"/>
                </a:cubicBezTo>
                <a:cubicBezTo>
                  <a:pt x="149" y="192"/>
                  <a:pt x="150" y="194"/>
                  <a:pt x="150" y="196"/>
                </a:cubicBezTo>
                <a:cubicBezTo>
                  <a:pt x="149" y="197"/>
                  <a:pt x="148" y="195"/>
                  <a:pt x="148" y="195"/>
                </a:cubicBezTo>
                <a:cubicBezTo>
                  <a:pt x="148" y="196"/>
                  <a:pt x="149" y="198"/>
                  <a:pt x="149" y="199"/>
                </a:cubicBezTo>
                <a:cubicBezTo>
                  <a:pt x="150" y="200"/>
                  <a:pt x="150" y="199"/>
                  <a:pt x="150" y="199"/>
                </a:cubicBezTo>
                <a:cubicBezTo>
                  <a:pt x="150" y="200"/>
                  <a:pt x="150" y="200"/>
                  <a:pt x="150" y="201"/>
                </a:cubicBezTo>
                <a:cubicBezTo>
                  <a:pt x="150" y="201"/>
                  <a:pt x="149" y="202"/>
                  <a:pt x="149" y="202"/>
                </a:cubicBezTo>
                <a:cubicBezTo>
                  <a:pt x="149" y="202"/>
                  <a:pt x="148" y="201"/>
                  <a:pt x="148" y="201"/>
                </a:cubicBezTo>
                <a:cubicBezTo>
                  <a:pt x="147" y="200"/>
                  <a:pt x="146" y="199"/>
                  <a:pt x="146" y="198"/>
                </a:cubicBezTo>
                <a:cubicBezTo>
                  <a:pt x="145" y="197"/>
                  <a:pt x="145" y="197"/>
                  <a:pt x="145" y="196"/>
                </a:cubicBezTo>
                <a:cubicBezTo>
                  <a:pt x="145" y="196"/>
                  <a:pt x="145" y="195"/>
                  <a:pt x="145" y="195"/>
                </a:cubicBezTo>
                <a:cubicBezTo>
                  <a:pt x="144" y="194"/>
                  <a:pt x="144" y="193"/>
                  <a:pt x="144" y="192"/>
                </a:cubicBezTo>
                <a:cubicBezTo>
                  <a:pt x="145" y="191"/>
                  <a:pt x="145" y="192"/>
                  <a:pt x="145" y="193"/>
                </a:cubicBezTo>
                <a:cubicBezTo>
                  <a:pt x="146" y="193"/>
                  <a:pt x="146" y="194"/>
                  <a:pt x="147" y="194"/>
                </a:cubicBezTo>
                <a:cubicBezTo>
                  <a:pt x="147" y="192"/>
                  <a:pt x="146" y="189"/>
                  <a:pt x="146" y="188"/>
                </a:cubicBezTo>
                <a:cubicBezTo>
                  <a:pt x="147" y="186"/>
                  <a:pt x="146" y="183"/>
                  <a:pt x="146" y="182"/>
                </a:cubicBezTo>
                <a:cubicBezTo>
                  <a:pt x="145" y="182"/>
                  <a:pt x="144" y="182"/>
                  <a:pt x="144" y="181"/>
                </a:cubicBezTo>
                <a:cubicBezTo>
                  <a:pt x="145" y="179"/>
                  <a:pt x="143" y="177"/>
                  <a:pt x="143" y="175"/>
                </a:cubicBezTo>
                <a:cubicBezTo>
                  <a:pt x="142" y="176"/>
                  <a:pt x="141" y="176"/>
                  <a:pt x="140" y="176"/>
                </a:cubicBezTo>
                <a:cubicBezTo>
                  <a:pt x="139" y="178"/>
                  <a:pt x="137" y="179"/>
                  <a:pt x="135" y="181"/>
                </a:cubicBezTo>
                <a:cubicBezTo>
                  <a:pt x="135" y="183"/>
                  <a:pt x="134" y="184"/>
                  <a:pt x="134" y="186"/>
                </a:cubicBezTo>
                <a:cubicBezTo>
                  <a:pt x="133" y="186"/>
                  <a:pt x="133" y="187"/>
                  <a:pt x="132" y="187"/>
                </a:cubicBezTo>
                <a:cubicBezTo>
                  <a:pt x="132" y="187"/>
                  <a:pt x="132" y="186"/>
                  <a:pt x="132" y="186"/>
                </a:cubicBezTo>
                <a:cubicBezTo>
                  <a:pt x="131" y="184"/>
                  <a:pt x="131" y="183"/>
                  <a:pt x="130" y="180"/>
                </a:cubicBezTo>
                <a:cubicBezTo>
                  <a:pt x="131" y="179"/>
                  <a:pt x="130" y="179"/>
                  <a:pt x="130" y="178"/>
                </a:cubicBezTo>
                <a:cubicBezTo>
                  <a:pt x="130" y="177"/>
                  <a:pt x="131" y="176"/>
                  <a:pt x="131" y="175"/>
                </a:cubicBezTo>
                <a:cubicBezTo>
                  <a:pt x="131" y="175"/>
                  <a:pt x="131" y="175"/>
                  <a:pt x="131" y="175"/>
                </a:cubicBezTo>
                <a:cubicBezTo>
                  <a:pt x="131" y="174"/>
                  <a:pt x="131" y="174"/>
                  <a:pt x="130" y="174"/>
                </a:cubicBezTo>
                <a:cubicBezTo>
                  <a:pt x="130" y="174"/>
                  <a:pt x="130" y="175"/>
                  <a:pt x="130" y="175"/>
                </a:cubicBezTo>
                <a:cubicBezTo>
                  <a:pt x="129" y="175"/>
                  <a:pt x="129" y="174"/>
                  <a:pt x="129" y="173"/>
                </a:cubicBezTo>
                <a:cubicBezTo>
                  <a:pt x="128" y="172"/>
                  <a:pt x="127" y="172"/>
                  <a:pt x="127" y="170"/>
                </a:cubicBezTo>
                <a:cubicBezTo>
                  <a:pt x="124" y="170"/>
                  <a:pt x="123" y="169"/>
                  <a:pt x="121" y="168"/>
                </a:cubicBezTo>
                <a:cubicBezTo>
                  <a:pt x="120" y="168"/>
                  <a:pt x="120" y="168"/>
                  <a:pt x="120" y="167"/>
                </a:cubicBezTo>
                <a:cubicBezTo>
                  <a:pt x="119" y="167"/>
                  <a:pt x="119" y="167"/>
                  <a:pt x="118" y="167"/>
                </a:cubicBezTo>
                <a:cubicBezTo>
                  <a:pt x="117" y="166"/>
                  <a:pt x="117" y="163"/>
                  <a:pt x="115" y="164"/>
                </a:cubicBezTo>
                <a:cubicBezTo>
                  <a:pt x="115" y="165"/>
                  <a:pt x="116" y="165"/>
                  <a:pt x="116" y="166"/>
                </a:cubicBezTo>
                <a:cubicBezTo>
                  <a:pt x="116" y="166"/>
                  <a:pt x="116" y="167"/>
                  <a:pt x="116" y="167"/>
                </a:cubicBezTo>
                <a:cubicBezTo>
                  <a:pt x="116" y="168"/>
                  <a:pt x="117" y="167"/>
                  <a:pt x="117" y="168"/>
                </a:cubicBezTo>
                <a:cubicBezTo>
                  <a:pt x="117" y="168"/>
                  <a:pt x="117" y="169"/>
                  <a:pt x="118" y="169"/>
                </a:cubicBezTo>
                <a:cubicBezTo>
                  <a:pt x="119" y="169"/>
                  <a:pt x="119" y="169"/>
                  <a:pt x="120" y="168"/>
                </a:cubicBezTo>
                <a:cubicBezTo>
                  <a:pt x="120" y="168"/>
                  <a:pt x="121" y="169"/>
                  <a:pt x="121" y="170"/>
                </a:cubicBezTo>
                <a:cubicBezTo>
                  <a:pt x="121" y="170"/>
                  <a:pt x="122" y="171"/>
                  <a:pt x="122" y="171"/>
                </a:cubicBezTo>
                <a:cubicBezTo>
                  <a:pt x="122" y="174"/>
                  <a:pt x="121" y="174"/>
                  <a:pt x="120" y="176"/>
                </a:cubicBezTo>
                <a:cubicBezTo>
                  <a:pt x="118" y="176"/>
                  <a:pt x="116" y="177"/>
                  <a:pt x="115" y="178"/>
                </a:cubicBezTo>
                <a:cubicBezTo>
                  <a:pt x="113" y="178"/>
                  <a:pt x="111" y="180"/>
                  <a:pt x="110" y="178"/>
                </a:cubicBezTo>
                <a:cubicBezTo>
                  <a:pt x="110" y="176"/>
                  <a:pt x="110" y="174"/>
                  <a:pt x="110" y="173"/>
                </a:cubicBezTo>
                <a:cubicBezTo>
                  <a:pt x="109" y="172"/>
                  <a:pt x="109" y="171"/>
                  <a:pt x="108" y="170"/>
                </a:cubicBezTo>
                <a:cubicBezTo>
                  <a:pt x="109" y="168"/>
                  <a:pt x="108" y="168"/>
                  <a:pt x="107" y="166"/>
                </a:cubicBezTo>
                <a:cubicBezTo>
                  <a:pt x="107" y="165"/>
                  <a:pt x="107" y="163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6"/>
                  <a:pt x="107" y="169"/>
                  <a:pt x="107" y="171"/>
                </a:cubicBezTo>
                <a:cubicBezTo>
                  <a:pt x="107" y="172"/>
                  <a:pt x="108" y="174"/>
                  <a:pt x="108" y="175"/>
                </a:cubicBezTo>
                <a:cubicBezTo>
                  <a:pt x="108" y="176"/>
                  <a:pt x="109" y="176"/>
                  <a:pt x="109" y="177"/>
                </a:cubicBezTo>
                <a:cubicBezTo>
                  <a:pt x="109" y="178"/>
                  <a:pt x="110" y="179"/>
                  <a:pt x="110" y="179"/>
                </a:cubicBezTo>
                <a:cubicBezTo>
                  <a:pt x="111" y="180"/>
                  <a:pt x="111" y="181"/>
                  <a:pt x="112" y="181"/>
                </a:cubicBezTo>
                <a:cubicBezTo>
                  <a:pt x="113" y="181"/>
                  <a:pt x="114" y="179"/>
                  <a:pt x="116" y="181"/>
                </a:cubicBezTo>
                <a:cubicBezTo>
                  <a:pt x="115" y="181"/>
                  <a:pt x="115" y="182"/>
                  <a:pt x="114" y="183"/>
                </a:cubicBezTo>
                <a:cubicBezTo>
                  <a:pt x="113" y="184"/>
                  <a:pt x="113" y="186"/>
                  <a:pt x="112" y="187"/>
                </a:cubicBezTo>
                <a:cubicBezTo>
                  <a:pt x="112" y="188"/>
                  <a:pt x="111" y="189"/>
                  <a:pt x="110" y="189"/>
                </a:cubicBezTo>
                <a:cubicBezTo>
                  <a:pt x="109" y="190"/>
                  <a:pt x="107" y="191"/>
                  <a:pt x="107" y="192"/>
                </a:cubicBezTo>
                <a:cubicBezTo>
                  <a:pt x="107" y="192"/>
                  <a:pt x="105" y="195"/>
                  <a:pt x="105" y="196"/>
                </a:cubicBezTo>
                <a:cubicBezTo>
                  <a:pt x="105" y="197"/>
                  <a:pt x="105" y="198"/>
                  <a:pt x="105" y="199"/>
                </a:cubicBezTo>
                <a:cubicBezTo>
                  <a:pt x="106" y="200"/>
                  <a:pt x="105" y="200"/>
                  <a:pt x="106" y="200"/>
                </a:cubicBezTo>
                <a:cubicBezTo>
                  <a:pt x="105" y="203"/>
                  <a:pt x="105" y="204"/>
                  <a:pt x="104" y="205"/>
                </a:cubicBezTo>
                <a:cubicBezTo>
                  <a:pt x="104" y="205"/>
                  <a:pt x="103" y="206"/>
                  <a:pt x="103" y="206"/>
                </a:cubicBezTo>
                <a:cubicBezTo>
                  <a:pt x="102" y="207"/>
                  <a:pt x="101" y="207"/>
                  <a:pt x="101" y="208"/>
                </a:cubicBezTo>
                <a:cubicBezTo>
                  <a:pt x="101" y="209"/>
                  <a:pt x="101" y="210"/>
                  <a:pt x="100" y="211"/>
                </a:cubicBezTo>
                <a:cubicBezTo>
                  <a:pt x="100" y="212"/>
                  <a:pt x="100" y="212"/>
                  <a:pt x="99" y="212"/>
                </a:cubicBezTo>
                <a:cubicBezTo>
                  <a:pt x="99" y="213"/>
                  <a:pt x="99" y="213"/>
                  <a:pt x="99" y="214"/>
                </a:cubicBezTo>
                <a:cubicBezTo>
                  <a:pt x="98" y="216"/>
                  <a:pt x="96" y="217"/>
                  <a:pt x="95" y="218"/>
                </a:cubicBezTo>
                <a:cubicBezTo>
                  <a:pt x="95" y="219"/>
                  <a:pt x="95" y="219"/>
                  <a:pt x="94" y="219"/>
                </a:cubicBezTo>
                <a:cubicBezTo>
                  <a:pt x="92" y="219"/>
                  <a:pt x="88" y="220"/>
                  <a:pt x="87" y="217"/>
                </a:cubicBezTo>
                <a:cubicBezTo>
                  <a:pt x="88" y="216"/>
                  <a:pt x="88" y="215"/>
                  <a:pt x="87" y="215"/>
                </a:cubicBezTo>
                <a:cubicBezTo>
                  <a:pt x="86" y="213"/>
                  <a:pt x="87" y="210"/>
                  <a:pt x="86" y="208"/>
                </a:cubicBezTo>
                <a:cubicBezTo>
                  <a:pt x="87" y="207"/>
                  <a:pt x="86" y="206"/>
                  <a:pt x="86" y="205"/>
                </a:cubicBezTo>
                <a:cubicBezTo>
                  <a:pt x="86" y="204"/>
                  <a:pt x="86" y="203"/>
                  <a:pt x="86" y="202"/>
                </a:cubicBezTo>
                <a:cubicBezTo>
                  <a:pt x="86" y="199"/>
                  <a:pt x="89" y="197"/>
                  <a:pt x="88" y="194"/>
                </a:cubicBezTo>
                <a:cubicBezTo>
                  <a:pt x="88" y="193"/>
                  <a:pt x="88" y="193"/>
                  <a:pt x="88" y="192"/>
                </a:cubicBezTo>
                <a:cubicBezTo>
                  <a:pt x="88" y="189"/>
                  <a:pt x="86" y="188"/>
                  <a:pt x="86" y="186"/>
                </a:cubicBezTo>
                <a:cubicBezTo>
                  <a:pt x="86" y="185"/>
                  <a:pt x="87" y="184"/>
                  <a:pt x="87" y="183"/>
                </a:cubicBezTo>
                <a:cubicBezTo>
                  <a:pt x="87" y="182"/>
                  <a:pt x="87" y="182"/>
                  <a:pt x="87" y="181"/>
                </a:cubicBezTo>
                <a:cubicBezTo>
                  <a:pt x="85" y="181"/>
                  <a:pt x="84" y="181"/>
                  <a:pt x="84" y="180"/>
                </a:cubicBezTo>
                <a:cubicBezTo>
                  <a:pt x="84" y="180"/>
                  <a:pt x="83" y="180"/>
                  <a:pt x="83" y="179"/>
                </a:cubicBezTo>
                <a:cubicBezTo>
                  <a:pt x="82" y="180"/>
                  <a:pt x="80" y="180"/>
                  <a:pt x="79" y="180"/>
                </a:cubicBezTo>
                <a:cubicBezTo>
                  <a:pt x="79" y="179"/>
                  <a:pt x="77" y="179"/>
                  <a:pt x="77" y="180"/>
                </a:cubicBezTo>
                <a:cubicBezTo>
                  <a:pt x="76" y="180"/>
                  <a:pt x="75" y="179"/>
                  <a:pt x="75" y="178"/>
                </a:cubicBezTo>
                <a:cubicBezTo>
                  <a:pt x="74" y="178"/>
                  <a:pt x="74" y="177"/>
                  <a:pt x="74" y="177"/>
                </a:cubicBezTo>
                <a:cubicBezTo>
                  <a:pt x="74" y="174"/>
                  <a:pt x="72" y="174"/>
                  <a:pt x="72" y="172"/>
                </a:cubicBezTo>
                <a:cubicBezTo>
                  <a:pt x="72" y="171"/>
                  <a:pt x="71" y="170"/>
                  <a:pt x="71" y="169"/>
                </a:cubicBezTo>
                <a:cubicBezTo>
                  <a:pt x="72" y="167"/>
                  <a:pt x="72" y="167"/>
                  <a:pt x="72" y="165"/>
                </a:cubicBezTo>
                <a:cubicBezTo>
                  <a:pt x="72" y="164"/>
                  <a:pt x="72" y="164"/>
                  <a:pt x="72" y="163"/>
                </a:cubicBezTo>
                <a:cubicBezTo>
                  <a:pt x="72" y="163"/>
                  <a:pt x="72" y="162"/>
                  <a:pt x="72" y="162"/>
                </a:cubicBezTo>
                <a:cubicBezTo>
                  <a:pt x="73" y="161"/>
                  <a:pt x="74" y="160"/>
                  <a:pt x="74" y="159"/>
                </a:cubicBezTo>
                <a:cubicBezTo>
                  <a:pt x="75" y="158"/>
                  <a:pt x="76" y="157"/>
                  <a:pt x="77" y="157"/>
                </a:cubicBezTo>
                <a:cubicBezTo>
                  <a:pt x="77" y="156"/>
                  <a:pt x="78" y="156"/>
                  <a:pt x="78" y="156"/>
                </a:cubicBezTo>
                <a:cubicBezTo>
                  <a:pt x="78" y="154"/>
                  <a:pt x="78" y="154"/>
                  <a:pt x="78" y="154"/>
                </a:cubicBezTo>
                <a:cubicBezTo>
                  <a:pt x="79" y="153"/>
                  <a:pt x="80" y="153"/>
                  <a:pt x="81" y="151"/>
                </a:cubicBezTo>
                <a:cubicBezTo>
                  <a:pt x="82" y="151"/>
                  <a:pt x="82" y="151"/>
                  <a:pt x="83" y="152"/>
                </a:cubicBezTo>
                <a:cubicBezTo>
                  <a:pt x="84" y="151"/>
                  <a:pt x="87" y="152"/>
                  <a:pt x="89" y="151"/>
                </a:cubicBezTo>
                <a:cubicBezTo>
                  <a:pt x="89" y="151"/>
                  <a:pt x="90" y="152"/>
                  <a:pt x="91" y="151"/>
                </a:cubicBezTo>
                <a:cubicBezTo>
                  <a:pt x="91" y="152"/>
                  <a:pt x="92" y="152"/>
                  <a:pt x="93" y="152"/>
                </a:cubicBezTo>
                <a:cubicBezTo>
                  <a:pt x="92" y="154"/>
                  <a:pt x="93" y="154"/>
                  <a:pt x="92" y="155"/>
                </a:cubicBezTo>
                <a:cubicBezTo>
                  <a:pt x="93" y="156"/>
                  <a:pt x="94" y="157"/>
                  <a:pt x="95" y="157"/>
                </a:cubicBezTo>
                <a:cubicBezTo>
                  <a:pt x="95" y="158"/>
                  <a:pt x="95" y="159"/>
                  <a:pt x="96" y="159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99" y="156"/>
                  <a:pt x="100" y="160"/>
                  <a:pt x="103" y="160"/>
                </a:cubicBezTo>
                <a:cubicBezTo>
                  <a:pt x="103" y="160"/>
                  <a:pt x="104" y="159"/>
                  <a:pt x="104" y="159"/>
                </a:cubicBezTo>
                <a:cubicBezTo>
                  <a:pt x="105" y="159"/>
                  <a:pt x="105" y="160"/>
                  <a:pt x="106" y="160"/>
                </a:cubicBezTo>
                <a:cubicBezTo>
                  <a:pt x="107" y="158"/>
                  <a:pt x="108" y="157"/>
                  <a:pt x="108" y="155"/>
                </a:cubicBezTo>
                <a:cubicBezTo>
                  <a:pt x="107" y="155"/>
                  <a:pt x="107" y="156"/>
                  <a:pt x="106" y="156"/>
                </a:cubicBezTo>
                <a:cubicBezTo>
                  <a:pt x="105" y="155"/>
                  <a:pt x="104" y="155"/>
                  <a:pt x="103" y="155"/>
                </a:cubicBezTo>
                <a:cubicBezTo>
                  <a:pt x="103" y="154"/>
                  <a:pt x="102" y="154"/>
                  <a:pt x="102" y="153"/>
                </a:cubicBezTo>
                <a:cubicBezTo>
                  <a:pt x="102" y="152"/>
                  <a:pt x="102" y="151"/>
                  <a:pt x="102" y="151"/>
                </a:cubicBezTo>
                <a:cubicBezTo>
                  <a:pt x="102" y="150"/>
                  <a:pt x="102" y="150"/>
                  <a:pt x="102" y="150"/>
                </a:cubicBezTo>
                <a:cubicBezTo>
                  <a:pt x="102" y="149"/>
                  <a:pt x="101" y="150"/>
                  <a:pt x="101" y="150"/>
                </a:cubicBezTo>
                <a:cubicBezTo>
                  <a:pt x="100" y="150"/>
                  <a:pt x="100" y="150"/>
                  <a:pt x="100" y="150"/>
                </a:cubicBezTo>
                <a:cubicBezTo>
                  <a:pt x="100" y="152"/>
                  <a:pt x="100" y="154"/>
                  <a:pt x="99" y="154"/>
                </a:cubicBezTo>
                <a:cubicBezTo>
                  <a:pt x="99" y="152"/>
                  <a:pt x="99" y="151"/>
                  <a:pt x="98" y="150"/>
                </a:cubicBezTo>
                <a:cubicBezTo>
                  <a:pt x="98" y="149"/>
                  <a:pt x="98" y="149"/>
                  <a:pt x="98" y="149"/>
                </a:cubicBezTo>
                <a:cubicBezTo>
                  <a:pt x="98" y="147"/>
                  <a:pt x="97" y="146"/>
                  <a:pt x="96" y="146"/>
                </a:cubicBezTo>
                <a:cubicBezTo>
                  <a:pt x="96" y="147"/>
                  <a:pt x="96" y="148"/>
                  <a:pt x="97" y="149"/>
                </a:cubicBezTo>
                <a:cubicBezTo>
                  <a:pt x="97" y="149"/>
                  <a:pt x="96" y="149"/>
                  <a:pt x="96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6" y="150"/>
                  <a:pt x="96" y="151"/>
                  <a:pt x="96" y="151"/>
                </a:cubicBezTo>
                <a:cubicBezTo>
                  <a:pt x="95" y="151"/>
                  <a:pt x="95" y="150"/>
                  <a:pt x="94" y="149"/>
                </a:cubicBezTo>
                <a:cubicBezTo>
                  <a:pt x="94" y="149"/>
                  <a:pt x="94" y="148"/>
                  <a:pt x="94" y="148"/>
                </a:cubicBezTo>
                <a:cubicBezTo>
                  <a:pt x="94" y="147"/>
                  <a:pt x="94" y="145"/>
                  <a:pt x="93" y="144"/>
                </a:cubicBezTo>
                <a:cubicBezTo>
                  <a:pt x="92" y="144"/>
                  <a:pt x="91" y="145"/>
                  <a:pt x="90" y="145"/>
                </a:cubicBezTo>
                <a:cubicBezTo>
                  <a:pt x="90" y="145"/>
                  <a:pt x="89" y="145"/>
                  <a:pt x="88" y="145"/>
                </a:cubicBezTo>
                <a:cubicBezTo>
                  <a:pt x="88" y="146"/>
                  <a:pt x="87" y="147"/>
                  <a:pt x="86" y="147"/>
                </a:cubicBezTo>
                <a:cubicBezTo>
                  <a:pt x="86" y="147"/>
                  <a:pt x="86" y="147"/>
                  <a:pt x="85" y="147"/>
                </a:cubicBezTo>
                <a:cubicBezTo>
                  <a:pt x="85" y="150"/>
                  <a:pt x="83" y="151"/>
                  <a:pt x="82" y="151"/>
                </a:cubicBezTo>
                <a:cubicBezTo>
                  <a:pt x="81" y="150"/>
                  <a:pt x="81" y="151"/>
                  <a:pt x="81" y="151"/>
                </a:cubicBezTo>
                <a:cubicBezTo>
                  <a:pt x="80" y="150"/>
                  <a:pt x="80" y="150"/>
                  <a:pt x="79" y="149"/>
                </a:cubicBezTo>
                <a:cubicBezTo>
                  <a:pt x="79" y="148"/>
                  <a:pt x="79" y="147"/>
                  <a:pt x="79" y="146"/>
                </a:cubicBezTo>
                <a:cubicBezTo>
                  <a:pt x="80" y="145"/>
                  <a:pt x="80" y="144"/>
                  <a:pt x="80" y="143"/>
                </a:cubicBezTo>
                <a:cubicBezTo>
                  <a:pt x="81" y="142"/>
                  <a:pt x="83" y="143"/>
                  <a:pt x="85" y="143"/>
                </a:cubicBezTo>
                <a:cubicBezTo>
                  <a:pt x="85" y="143"/>
                  <a:pt x="85" y="142"/>
                  <a:pt x="85" y="141"/>
                </a:cubicBezTo>
                <a:cubicBezTo>
                  <a:pt x="85" y="140"/>
                  <a:pt x="84" y="139"/>
                  <a:pt x="84" y="138"/>
                </a:cubicBezTo>
                <a:cubicBezTo>
                  <a:pt x="84" y="137"/>
                  <a:pt x="85" y="138"/>
                  <a:pt x="86" y="137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7" y="137"/>
                  <a:pt x="88" y="136"/>
                  <a:pt x="89" y="135"/>
                </a:cubicBezTo>
                <a:cubicBezTo>
                  <a:pt x="90" y="134"/>
                  <a:pt x="91" y="134"/>
                  <a:pt x="92" y="133"/>
                </a:cubicBezTo>
                <a:close/>
                <a:moveTo>
                  <a:pt x="82" y="114"/>
                </a:moveTo>
                <a:cubicBezTo>
                  <a:pt x="81" y="114"/>
                  <a:pt x="81" y="115"/>
                  <a:pt x="80" y="116"/>
                </a:cubicBezTo>
                <a:cubicBezTo>
                  <a:pt x="79" y="116"/>
                  <a:pt x="76" y="117"/>
                  <a:pt x="76" y="114"/>
                </a:cubicBezTo>
                <a:cubicBezTo>
                  <a:pt x="74" y="113"/>
                  <a:pt x="76" y="109"/>
                  <a:pt x="77" y="112"/>
                </a:cubicBezTo>
                <a:cubicBezTo>
                  <a:pt x="79" y="112"/>
                  <a:pt x="80" y="112"/>
                  <a:pt x="82" y="112"/>
                </a:cubicBezTo>
                <a:cubicBezTo>
                  <a:pt x="82" y="113"/>
                  <a:pt x="82" y="114"/>
                  <a:pt x="82" y="114"/>
                </a:cubicBezTo>
                <a:close/>
                <a:moveTo>
                  <a:pt x="84" y="130"/>
                </a:moveTo>
                <a:cubicBezTo>
                  <a:pt x="83" y="131"/>
                  <a:pt x="84" y="132"/>
                  <a:pt x="83" y="133"/>
                </a:cubicBezTo>
                <a:cubicBezTo>
                  <a:pt x="82" y="133"/>
                  <a:pt x="82" y="133"/>
                  <a:pt x="81" y="133"/>
                </a:cubicBezTo>
                <a:cubicBezTo>
                  <a:pt x="81" y="133"/>
                  <a:pt x="81" y="132"/>
                  <a:pt x="80" y="132"/>
                </a:cubicBezTo>
                <a:cubicBezTo>
                  <a:pt x="81" y="132"/>
                  <a:pt x="81" y="131"/>
                  <a:pt x="81" y="130"/>
                </a:cubicBezTo>
                <a:cubicBezTo>
                  <a:pt x="82" y="130"/>
                  <a:pt x="83" y="128"/>
                  <a:pt x="84" y="130"/>
                </a:cubicBezTo>
                <a:close/>
                <a:moveTo>
                  <a:pt x="87" y="135"/>
                </a:moveTo>
                <a:cubicBezTo>
                  <a:pt x="86" y="135"/>
                  <a:pt x="85" y="135"/>
                  <a:pt x="84" y="136"/>
                </a:cubicBezTo>
                <a:cubicBezTo>
                  <a:pt x="84" y="136"/>
                  <a:pt x="83" y="136"/>
                  <a:pt x="83" y="135"/>
                </a:cubicBezTo>
                <a:cubicBezTo>
                  <a:pt x="83" y="134"/>
                  <a:pt x="84" y="135"/>
                  <a:pt x="84" y="134"/>
                </a:cubicBezTo>
                <a:cubicBezTo>
                  <a:pt x="85" y="134"/>
                  <a:pt x="84" y="134"/>
                  <a:pt x="84" y="134"/>
                </a:cubicBezTo>
                <a:cubicBezTo>
                  <a:pt x="84" y="133"/>
                  <a:pt x="85" y="133"/>
                  <a:pt x="84" y="132"/>
                </a:cubicBezTo>
                <a:cubicBezTo>
                  <a:pt x="85" y="132"/>
                  <a:pt x="85" y="132"/>
                  <a:pt x="85" y="132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5" y="131"/>
                  <a:pt x="85" y="130"/>
                  <a:pt x="84" y="130"/>
                </a:cubicBezTo>
                <a:cubicBezTo>
                  <a:pt x="84" y="130"/>
                  <a:pt x="84" y="129"/>
                  <a:pt x="84" y="129"/>
                </a:cubicBezTo>
                <a:cubicBezTo>
                  <a:pt x="84" y="129"/>
                  <a:pt x="84" y="128"/>
                  <a:pt x="84" y="128"/>
                </a:cubicBezTo>
                <a:cubicBezTo>
                  <a:pt x="84" y="127"/>
                  <a:pt x="84" y="127"/>
                  <a:pt x="84" y="126"/>
                </a:cubicBezTo>
                <a:cubicBezTo>
                  <a:pt x="84" y="125"/>
                  <a:pt x="85" y="125"/>
                  <a:pt x="86" y="125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26"/>
                  <a:pt x="87" y="126"/>
                  <a:pt x="87" y="126"/>
                </a:cubicBezTo>
                <a:cubicBezTo>
                  <a:pt x="87" y="127"/>
                  <a:pt x="87" y="128"/>
                  <a:pt x="86" y="128"/>
                </a:cubicBezTo>
                <a:cubicBezTo>
                  <a:pt x="87" y="129"/>
                  <a:pt x="88" y="130"/>
                  <a:pt x="88" y="132"/>
                </a:cubicBezTo>
                <a:cubicBezTo>
                  <a:pt x="89" y="132"/>
                  <a:pt x="89" y="135"/>
                  <a:pt x="87" y="135"/>
                </a:cubicBezTo>
                <a:close/>
                <a:moveTo>
                  <a:pt x="76" y="79"/>
                </a:moveTo>
                <a:cubicBezTo>
                  <a:pt x="77" y="79"/>
                  <a:pt x="77" y="80"/>
                  <a:pt x="78" y="80"/>
                </a:cubicBezTo>
                <a:cubicBezTo>
                  <a:pt x="78" y="80"/>
                  <a:pt x="79" y="80"/>
                  <a:pt x="79" y="80"/>
                </a:cubicBezTo>
                <a:cubicBezTo>
                  <a:pt x="80" y="81"/>
                  <a:pt x="81" y="81"/>
                  <a:pt x="82" y="83"/>
                </a:cubicBezTo>
                <a:cubicBezTo>
                  <a:pt x="81" y="83"/>
                  <a:pt x="80" y="83"/>
                  <a:pt x="80" y="83"/>
                </a:cubicBezTo>
                <a:cubicBezTo>
                  <a:pt x="80" y="84"/>
                  <a:pt x="81" y="84"/>
                  <a:pt x="81" y="84"/>
                </a:cubicBezTo>
                <a:cubicBezTo>
                  <a:pt x="81" y="84"/>
                  <a:pt x="81" y="85"/>
                  <a:pt x="81" y="85"/>
                </a:cubicBezTo>
                <a:cubicBezTo>
                  <a:pt x="82" y="85"/>
                  <a:pt x="85" y="84"/>
                  <a:pt x="86" y="86"/>
                </a:cubicBezTo>
                <a:cubicBezTo>
                  <a:pt x="87" y="86"/>
                  <a:pt x="87" y="85"/>
                  <a:pt x="87" y="86"/>
                </a:cubicBezTo>
                <a:cubicBezTo>
                  <a:pt x="86" y="87"/>
                  <a:pt x="85" y="88"/>
                  <a:pt x="83" y="89"/>
                </a:cubicBezTo>
                <a:cubicBezTo>
                  <a:pt x="82" y="90"/>
                  <a:pt x="81" y="90"/>
                  <a:pt x="81" y="92"/>
                </a:cubicBezTo>
                <a:cubicBezTo>
                  <a:pt x="81" y="93"/>
                  <a:pt x="82" y="93"/>
                  <a:pt x="82" y="95"/>
                </a:cubicBezTo>
                <a:cubicBezTo>
                  <a:pt x="81" y="95"/>
                  <a:pt x="81" y="95"/>
                  <a:pt x="81" y="95"/>
                </a:cubicBezTo>
                <a:cubicBezTo>
                  <a:pt x="81" y="96"/>
                  <a:pt x="81" y="96"/>
                  <a:pt x="80" y="97"/>
                </a:cubicBezTo>
                <a:cubicBezTo>
                  <a:pt x="80" y="97"/>
                  <a:pt x="80" y="97"/>
                  <a:pt x="80" y="98"/>
                </a:cubicBezTo>
                <a:cubicBezTo>
                  <a:pt x="80" y="98"/>
                  <a:pt x="80" y="99"/>
                  <a:pt x="80" y="99"/>
                </a:cubicBezTo>
                <a:cubicBezTo>
                  <a:pt x="80" y="100"/>
                  <a:pt x="79" y="100"/>
                  <a:pt x="79" y="101"/>
                </a:cubicBezTo>
                <a:cubicBezTo>
                  <a:pt x="78" y="101"/>
                  <a:pt x="78" y="100"/>
                  <a:pt x="77" y="100"/>
                </a:cubicBezTo>
                <a:cubicBezTo>
                  <a:pt x="77" y="101"/>
                  <a:pt x="77" y="100"/>
                  <a:pt x="78" y="101"/>
                </a:cubicBezTo>
                <a:cubicBezTo>
                  <a:pt x="77" y="102"/>
                  <a:pt x="78" y="103"/>
                  <a:pt x="78" y="105"/>
                </a:cubicBezTo>
                <a:cubicBezTo>
                  <a:pt x="77" y="104"/>
                  <a:pt x="76" y="103"/>
                  <a:pt x="75" y="104"/>
                </a:cubicBezTo>
                <a:cubicBezTo>
                  <a:pt x="75" y="105"/>
                  <a:pt x="76" y="105"/>
                  <a:pt x="77" y="105"/>
                </a:cubicBezTo>
                <a:cubicBezTo>
                  <a:pt x="77" y="105"/>
                  <a:pt x="77" y="105"/>
                  <a:pt x="77" y="106"/>
                </a:cubicBezTo>
                <a:cubicBezTo>
                  <a:pt x="75" y="106"/>
                  <a:pt x="73" y="108"/>
                  <a:pt x="70" y="107"/>
                </a:cubicBezTo>
                <a:cubicBezTo>
                  <a:pt x="70" y="107"/>
                  <a:pt x="70" y="108"/>
                  <a:pt x="70" y="108"/>
                </a:cubicBezTo>
                <a:cubicBezTo>
                  <a:pt x="69" y="108"/>
                  <a:pt x="68" y="108"/>
                  <a:pt x="68" y="109"/>
                </a:cubicBezTo>
                <a:cubicBezTo>
                  <a:pt x="67" y="109"/>
                  <a:pt x="67" y="110"/>
                  <a:pt x="66" y="110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64" y="110"/>
                  <a:pt x="64" y="112"/>
                  <a:pt x="63" y="112"/>
                </a:cubicBezTo>
                <a:cubicBezTo>
                  <a:pt x="62" y="114"/>
                  <a:pt x="62" y="115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59" y="114"/>
                  <a:pt x="58" y="114"/>
                  <a:pt x="56" y="113"/>
                </a:cubicBezTo>
                <a:cubicBezTo>
                  <a:pt x="57" y="111"/>
                  <a:pt x="56" y="110"/>
                  <a:pt x="56" y="108"/>
                </a:cubicBezTo>
                <a:cubicBezTo>
                  <a:pt x="56" y="108"/>
                  <a:pt x="55" y="107"/>
                  <a:pt x="55" y="105"/>
                </a:cubicBezTo>
                <a:cubicBezTo>
                  <a:pt x="55" y="104"/>
                  <a:pt x="57" y="104"/>
                  <a:pt x="57" y="103"/>
                </a:cubicBezTo>
                <a:cubicBezTo>
                  <a:pt x="57" y="103"/>
                  <a:pt x="58" y="102"/>
                  <a:pt x="58" y="102"/>
                </a:cubicBezTo>
                <a:cubicBezTo>
                  <a:pt x="58" y="100"/>
                  <a:pt x="58" y="97"/>
                  <a:pt x="56" y="98"/>
                </a:cubicBezTo>
                <a:cubicBezTo>
                  <a:pt x="55" y="97"/>
                  <a:pt x="55" y="96"/>
                  <a:pt x="55" y="95"/>
                </a:cubicBezTo>
                <a:cubicBezTo>
                  <a:pt x="55" y="93"/>
                  <a:pt x="54" y="91"/>
                  <a:pt x="53" y="90"/>
                </a:cubicBezTo>
                <a:cubicBezTo>
                  <a:pt x="60" y="85"/>
                  <a:pt x="68" y="81"/>
                  <a:pt x="76" y="79"/>
                </a:cubicBezTo>
                <a:close/>
                <a:moveTo>
                  <a:pt x="51" y="128"/>
                </a:moveTo>
                <a:cubicBezTo>
                  <a:pt x="52" y="128"/>
                  <a:pt x="52" y="130"/>
                  <a:pt x="52" y="131"/>
                </a:cubicBezTo>
                <a:cubicBezTo>
                  <a:pt x="51" y="131"/>
                  <a:pt x="51" y="131"/>
                  <a:pt x="50" y="131"/>
                </a:cubicBezTo>
                <a:cubicBezTo>
                  <a:pt x="49" y="130"/>
                  <a:pt x="49" y="130"/>
                  <a:pt x="48" y="130"/>
                </a:cubicBezTo>
                <a:cubicBezTo>
                  <a:pt x="48" y="127"/>
                  <a:pt x="50" y="125"/>
                  <a:pt x="51" y="126"/>
                </a:cubicBezTo>
                <a:cubicBezTo>
                  <a:pt x="51" y="127"/>
                  <a:pt x="51" y="128"/>
                  <a:pt x="51" y="128"/>
                </a:cubicBezTo>
                <a:close/>
                <a:moveTo>
                  <a:pt x="39" y="104"/>
                </a:moveTo>
                <a:cubicBezTo>
                  <a:pt x="39" y="103"/>
                  <a:pt x="40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1" y="103"/>
                  <a:pt x="41" y="103"/>
                  <a:pt x="42" y="103"/>
                </a:cubicBezTo>
                <a:cubicBezTo>
                  <a:pt x="42" y="102"/>
                  <a:pt x="42" y="102"/>
                  <a:pt x="42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43" y="99"/>
                  <a:pt x="44" y="98"/>
                  <a:pt x="45" y="96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98"/>
                  <a:pt x="47" y="98"/>
                  <a:pt x="47" y="100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7" y="101"/>
                  <a:pt x="48" y="102"/>
                  <a:pt x="49" y="103"/>
                </a:cubicBezTo>
                <a:cubicBezTo>
                  <a:pt x="49" y="103"/>
                  <a:pt x="50" y="104"/>
                  <a:pt x="50" y="104"/>
                </a:cubicBezTo>
                <a:cubicBezTo>
                  <a:pt x="49" y="105"/>
                  <a:pt x="49" y="106"/>
                  <a:pt x="49" y="106"/>
                </a:cubicBezTo>
                <a:cubicBezTo>
                  <a:pt x="48" y="106"/>
                  <a:pt x="47" y="104"/>
                  <a:pt x="46" y="105"/>
                </a:cubicBezTo>
                <a:cubicBezTo>
                  <a:pt x="46" y="105"/>
                  <a:pt x="46" y="106"/>
                  <a:pt x="46" y="106"/>
                </a:cubicBezTo>
                <a:cubicBezTo>
                  <a:pt x="47" y="107"/>
                  <a:pt x="48" y="108"/>
                  <a:pt x="47" y="109"/>
                </a:cubicBezTo>
                <a:cubicBezTo>
                  <a:pt x="46" y="109"/>
                  <a:pt x="46" y="108"/>
                  <a:pt x="45" y="108"/>
                </a:cubicBezTo>
                <a:cubicBezTo>
                  <a:pt x="45" y="109"/>
                  <a:pt x="46" y="109"/>
                  <a:pt x="46" y="111"/>
                </a:cubicBezTo>
                <a:cubicBezTo>
                  <a:pt x="44" y="111"/>
                  <a:pt x="44" y="108"/>
                  <a:pt x="42" y="108"/>
                </a:cubicBezTo>
                <a:cubicBezTo>
                  <a:pt x="42" y="107"/>
                  <a:pt x="41" y="107"/>
                  <a:pt x="41" y="106"/>
                </a:cubicBezTo>
                <a:cubicBezTo>
                  <a:pt x="40" y="106"/>
                  <a:pt x="38" y="106"/>
                  <a:pt x="39" y="104"/>
                </a:cubicBezTo>
                <a:close/>
                <a:moveTo>
                  <a:pt x="37" y="108"/>
                </a:moveTo>
                <a:cubicBezTo>
                  <a:pt x="37" y="108"/>
                  <a:pt x="37" y="108"/>
                  <a:pt x="37" y="108"/>
                </a:cubicBezTo>
                <a:cubicBezTo>
                  <a:pt x="37" y="108"/>
                  <a:pt x="37" y="109"/>
                  <a:pt x="37" y="110"/>
                </a:cubicBezTo>
                <a:cubicBezTo>
                  <a:pt x="36" y="109"/>
                  <a:pt x="37" y="109"/>
                  <a:pt x="37" y="108"/>
                </a:cubicBezTo>
                <a:close/>
                <a:moveTo>
                  <a:pt x="24" y="135"/>
                </a:moveTo>
                <a:cubicBezTo>
                  <a:pt x="25" y="128"/>
                  <a:pt x="28" y="121"/>
                  <a:pt x="31" y="114"/>
                </a:cubicBezTo>
                <a:cubicBezTo>
                  <a:pt x="32" y="115"/>
                  <a:pt x="33" y="116"/>
                  <a:pt x="33" y="117"/>
                </a:cubicBezTo>
                <a:cubicBezTo>
                  <a:pt x="33" y="118"/>
                  <a:pt x="33" y="121"/>
                  <a:pt x="34" y="121"/>
                </a:cubicBezTo>
                <a:cubicBezTo>
                  <a:pt x="35" y="122"/>
                  <a:pt x="35" y="120"/>
                  <a:pt x="35" y="120"/>
                </a:cubicBezTo>
                <a:cubicBezTo>
                  <a:pt x="35" y="118"/>
                  <a:pt x="36" y="117"/>
                  <a:pt x="37" y="116"/>
                </a:cubicBezTo>
                <a:cubicBezTo>
                  <a:pt x="37" y="113"/>
                  <a:pt x="38" y="113"/>
                  <a:pt x="38" y="110"/>
                </a:cubicBezTo>
                <a:cubicBezTo>
                  <a:pt x="37" y="109"/>
                  <a:pt x="37" y="109"/>
                  <a:pt x="38" y="108"/>
                </a:cubicBezTo>
                <a:cubicBezTo>
                  <a:pt x="39" y="108"/>
                  <a:pt x="40" y="109"/>
                  <a:pt x="41" y="109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10"/>
                  <a:pt x="43" y="110"/>
                  <a:pt x="43" y="111"/>
                </a:cubicBezTo>
                <a:cubicBezTo>
                  <a:pt x="44" y="112"/>
                  <a:pt x="43" y="114"/>
                  <a:pt x="44" y="115"/>
                </a:cubicBezTo>
                <a:cubicBezTo>
                  <a:pt x="45" y="115"/>
                  <a:pt x="45" y="114"/>
                  <a:pt x="46" y="113"/>
                </a:cubicBezTo>
                <a:cubicBezTo>
                  <a:pt x="48" y="113"/>
                  <a:pt x="48" y="116"/>
                  <a:pt x="48" y="118"/>
                </a:cubicBezTo>
                <a:cubicBezTo>
                  <a:pt x="48" y="119"/>
                  <a:pt x="49" y="120"/>
                  <a:pt x="49" y="121"/>
                </a:cubicBezTo>
                <a:cubicBezTo>
                  <a:pt x="49" y="121"/>
                  <a:pt x="50" y="121"/>
                  <a:pt x="50" y="121"/>
                </a:cubicBezTo>
                <a:cubicBezTo>
                  <a:pt x="50" y="121"/>
                  <a:pt x="49" y="121"/>
                  <a:pt x="49" y="122"/>
                </a:cubicBezTo>
                <a:cubicBezTo>
                  <a:pt x="50" y="122"/>
                  <a:pt x="50" y="122"/>
                  <a:pt x="51" y="122"/>
                </a:cubicBezTo>
                <a:cubicBezTo>
                  <a:pt x="51" y="123"/>
                  <a:pt x="51" y="124"/>
                  <a:pt x="51" y="124"/>
                </a:cubicBezTo>
                <a:cubicBezTo>
                  <a:pt x="50" y="125"/>
                  <a:pt x="49" y="125"/>
                  <a:pt x="49" y="125"/>
                </a:cubicBezTo>
                <a:cubicBezTo>
                  <a:pt x="48" y="126"/>
                  <a:pt x="48" y="126"/>
                  <a:pt x="47" y="126"/>
                </a:cubicBezTo>
                <a:cubicBezTo>
                  <a:pt x="46" y="127"/>
                  <a:pt x="45" y="125"/>
                  <a:pt x="43" y="126"/>
                </a:cubicBezTo>
                <a:cubicBezTo>
                  <a:pt x="42" y="126"/>
                  <a:pt x="42" y="127"/>
                  <a:pt x="41" y="127"/>
                </a:cubicBezTo>
                <a:cubicBezTo>
                  <a:pt x="42" y="127"/>
                  <a:pt x="44" y="126"/>
                  <a:pt x="45" y="127"/>
                </a:cubicBezTo>
                <a:cubicBezTo>
                  <a:pt x="45" y="128"/>
                  <a:pt x="44" y="128"/>
                  <a:pt x="44" y="129"/>
                </a:cubicBezTo>
                <a:cubicBezTo>
                  <a:pt x="44" y="129"/>
                  <a:pt x="44" y="131"/>
                  <a:pt x="43" y="131"/>
                </a:cubicBezTo>
                <a:cubicBezTo>
                  <a:pt x="41" y="131"/>
                  <a:pt x="41" y="133"/>
                  <a:pt x="39" y="133"/>
                </a:cubicBezTo>
                <a:cubicBezTo>
                  <a:pt x="39" y="133"/>
                  <a:pt x="39" y="134"/>
                  <a:pt x="39" y="134"/>
                </a:cubicBezTo>
                <a:cubicBezTo>
                  <a:pt x="38" y="135"/>
                  <a:pt x="36" y="135"/>
                  <a:pt x="36" y="137"/>
                </a:cubicBezTo>
                <a:cubicBezTo>
                  <a:pt x="36" y="137"/>
                  <a:pt x="35" y="137"/>
                  <a:pt x="35" y="138"/>
                </a:cubicBezTo>
                <a:cubicBezTo>
                  <a:pt x="35" y="138"/>
                  <a:pt x="35" y="137"/>
                  <a:pt x="35" y="137"/>
                </a:cubicBezTo>
                <a:cubicBezTo>
                  <a:pt x="35" y="140"/>
                  <a:pt x="33" y="142"/>
                  <a:pt x="31" y="142"/>
                </a:cubicBezTo>
                <a:cubicBezTo>
                  <a:pt x="31" y="143"/>
                  <a:pt x="30" y="143"/>
                  <a:pt x="30" y="144"/>
                </a:cubicBezTo>
                <a:cubicBezTo>
                  <a:pt x="30" y="146"/>
                  <a:pt x="31" y="148"/>
                  <a:pt x="30" y="149"/>
                </a:cubicBezTo>
                <a:cubicBezTo>
                  <a:pt x="29" y="148"/>
                  <a:pt x="28" y="147"/>
                  <a:pt x="28" y="145"/>
                </a:cubicBezTo>
                <a:cubicBezTo>
                  <a:pt x="28" y="145"/>
                  <a:pt x="28" y="145"/>
                  <a:pt x="28" y="144"/>
                </a:cubicBezTo>
                <a:cubicBezTo>
                  <a:pt x="27" y="145"/>
                  <a:pt x="26" y="143"/>
                  <a:pt x="25" y="144"/>
                </a:cubicBezTo>
                <a:cubicBezTo>
                  <a:pt x="25" y="144"/>
                  <a:pt x="25" y="144"/>
                  <a:pt x="24" y="144"/>
                </a:cubicBezTo>
                <a:cubicBezTo>
                  <a:pt x="24" y="144"/>
                  <a:pt x="23" y="144"/>
                  <a:pt x="22" y="144"/>
                </a:cubicBezTo>
                <a:cubicBezTo>
                  <a:pt x="23" y="141"/>
                  <a:pt x="23" y="138"/>
                  <a:pt x="24" y="135"/>
                </a:cubicBezTo>
                <a:close/>
                <a:moveTo>
                  <a:pt x="47" y="130"/>
                </a:moveTo>
                <a:cubicBezTo>
                  <a:pt x="47" y="131"/>
                  <a:pt x="47" y="131"/>
                  <a:pt x="47" y="132"/>
                </a:cubicBezTo>
                <a:cubicBezTo>
                  <a:pt x="46" y="132"/>
                  <a:pt x="44" y="133"/>
                  <a:pt x="44" y="131"/>
                </a:cubicBezTo>
                <a:cubicBezTo>
                  <a:pt x="45" y="131"/>
                  <a:pt x="46" y="131"/>
                  <a:pt x="47" y="130"/>
                </a:cubicBezTo>
                <a:cubicBezTo>
                  <a:pt x="47" y="130"/>
                  <a:pt x="47" y="130"/>
                  <a:pt x="47" y="130"/>
                </a:cubicBezTo>
                <a:close/>
                <a:moveTo>
                  <a:pt x="37" y="156"/>
                </a:moveTo>
                <a:cubicBezTo>
                  <a:pt x="36" y="157"/>
                  <a:pt x="36" y="156"/>
                  <a:pt x="36" y="156"/>
                </a:cubicBezTo>
                <a:cubicBezTo>
                  <a:pt x="36" y="157"/>
                  <a:pt x="36" y="157"/>
                  <a:pt x="36" y="157"/>
                </a:cubicBezTo>
                <a:cubicBezTo>
                  <a:pt x="35" y="157"/>
                  <a:pt x="34" y="157"/>
                  <a:pt x="34" y="156"/>
                </a:cubicBezTo>
                <a:cubicBezTo>
                  <a:pt x="34" y="155"/>
                  <a:pt x="36" y="156"/>
                  <a:pt x="37" y="156"/>
                </a:cubicBezTo>
                <a:close/>
                <a:moveTo>
                  <a:pt x="34" y="154"/>
                </a:moveTo>
                <a:cubicBezTo>
                  <a:pt x="33" y="155"/>
                  <a:pt x="32" y="155"/>
                  <a:pt x="31" y="155"/>
                </a:cubicBezTo>
                <a:cubicBezTo>
                  <a:pt x="31" y="153"/>
                  <a:pt x="28" y="153"/>
                  <a:pt x="27" y="151"/>
                </a:cubicBezTo>
                <a:cubicBezTo>
                  <a:pt x="28" y="150"/>
                  <a:pt x="29" y="151"/>
                  <a:pt x="30" y="151"/>
                </a:cubicBezTo>
                <a:cubicBezTo>
                  <a:pt x="31" y="152"/>
                  <a:pt x="33" y="153"/>
                  <a:pt x="34" y="154"/>
                </a:cubicBezTo>
                <a:close/>
                <a:moveTo>
                  <a:pt x="25" y="152"/>
                </a:moveTo>
                <a:cubicBezTo>
                  <a:pt x="25" y="153"/>
                  <a:pt x="24" y="154"/>
                  <a:pt x="24" y="155"/>
                </a:cubicBezTo>
                <a:cubicBezTo>
                  <a:pt x="24" y="156"/>
                  <a:pt x="25" y="156"/>
                  <a:pt x="26" y="157"/>
                </a:cubicBezTo>
                <a:cubicBezTo>
                  <a:pt x="26" y="157"/>
                  <a:pt x="26" y="158"/>
                  <a:pt x="27" y="158"/>
                </a:cubicBezTo>
                <a:cubicBezTo>
                  <a:pt x="27" y="159"/>
                  <a:pt x="26" y="161"/>
                  <a:pt x="26" y="161"/>
                </a:cubicBezTo>
                <a:cubicBezTo>
                  <a:pt x="26" y="163"/>
                  <a:pt x="28" y="163"/>
                  <a:pt x="29" y="163"/>
                </a:cubicBezTo>
                <a:cubicBezTo>
                  <a:pt x="30" y="164"/>
                  <a:pt x="30" y="164"/>
                  <a:pt x="30" y="164"/>
                </a:cubicBezTo>
                <a:cubicBezTo>
                  <a:pt x="30" y="164"/>
                  <a:pt x="31" y="164"/>
                  <a:pt x="32" y="164"/>
                </a:cubicBezTo>
                <a:cubicBezTo>
                  <a:pt x="33" y="164"/>
                  <a:pt x="33" y="162"/>
                  <a:pt x="34" y="162"/>
                </a:cubicBezTo>
                <a:cubicBezTo>
                  <a:pt x="34" y="163"/>
                  <a:pt x="34" y="164"/>
                  <a:pt x="34" y="164"/>
                </a:cubicBezTo>
                <a:cubicBezTo>
                  <a:pt x="34" y="164"/>
                  <a:pt x="35" y="163"/>
                  <a:pt x="35" y="163"/>
                </a:cubicBezTo>
                <a:cubicBezTo>
                  <a:pt x="36" y="163"/>
                  <a:pt x="36" y="164"/>
                  <a:pt x="36" y="164"/>
                </a:cubicBezTo>
                <a:cubicBezTo>
                  <a:pt x="36" y="164"/>
                  <a:pt x="37" y="164"/>
                  <a:pt x="37" y="164"/>
                </a:cubicBezTo>
                <a:cubicBezTo>
                  <a:pt x="38" y="165"/>
                  <a:pt x="38" y="166"/>
                  <a:pt x="39" y="165"/>
                </a:cubicBezTo>
                <a:cubicBezTo>
                  <a:pt x="40" y="166"/>
                  <a:pt x="41" y="166"/>
                  <a:pt x="41" y="167"/>
                </a:cubicBezTo>
                <a:cubicBezTo>
                  <a:pt x="42" y="167"/>
                  <a:pt x="42" y="168"/>
                  <a:pt x="42" y="168"/>
                </a:cubicBezTo>
                <a:cubicBezTo>
                  <a:pt x="42" y="168"/>
                  <a:pt x="43" y="169"/>
                  <a:pt x="43" y="169"/>
                </a:cubicBezTo>
                <a:cubicBezTo>
                  <a:pt x="44" y="170"/>
                  <a:pt x="45" y="172"/>
                  <a:pt x="47" y="173"/>
                </a:cubicBezTo>
                <a:cubicBezTo>
                  <a:pt x="47" y="174"/>
                  <a:pt x="48" y="174"/>
                  <a:pt x="48" y="175"/>
                </a:cubicBezTo>
                <a:cubicBezTo>
                  <a:pt x="47" y="176"/>
                  <a:pt x="47" y="176"/>
                  <a:pt x="46" y="177"/>
                </a:cubicBezTo>
                <a:cubicBezTo>
                  <a:pt x="47" y="177"/>
                  <a:pt x="47" y="177"/>
                  <a:pt x="48" y="177"/>
                </a:cubicBezTo>
                <a:cubicBezTo>
                  <a:pt x="49" y="178"/>
                  <a:pt x="50" y="179"/>
                  <a:pt x="51" y="180"/>
                </a:cubicBezTo>
                <a:cubicBezTo>
                  <a:pt x="52" y="180"/>
                  <a:pt x="53" y="181"/>
                  <a:pt x="54" y="182"/>
                </a:cubicBezTo>
                <a:cubicBezTo>
                  <a:pt x="55" y="182"/>
                  <a:pt x="55" y="183"/>
                  <a:pt x="56" y="184"/>
                </a:cubicBezTo>
                <a:cubicBezTo>
                  <a:pt x="56" y="185"/>
                  <a:pt x="57" y="185"/>
                  <a:pt x="57" y="185"/>
                </a:cubicBezTo>
                <a:cubicBezTo>
                  <a:pt x="56" y="186"/>
                  <a:pt x="56" y="188"/>
                  <a:pt x="55" y="188"/>
                </a:cubicBezTo>
                <a:cubicBezTo>
                  <a:pt x="54" y="189"/>
                  <a:pt x="54" y="189"/>
                  <a:pt x="54" y="190"/>
                </a:cubicBezTo>
                <a:cubicBezTo>
                  <a:pt x="54" y="190"/>
                  <a:pt x="53" y="190"/>
                  <a:pt x="53" y="190"/>
                </a:cubicBezTo>
                <a:cubicBezTo>
                  <a:pt x="53" y="191"/>
                  <a:pt x="53" y="192"/>
                  <a:pt x="53" y="193"/>
                </a:cubicBezTo>
                <a:cubicBezTo>
                  <a:pt x="52" y="194"/>
                  <a:pt x="51" y="196"/>
                  <a:pt x="50" y="198"/>
                </a:cubicBezTo>
                <a:cubicBezTo>
                  <a:pt x="49" y="198"/>
                  <a:pt x="48" y="199"/>
                  <a:pt x="46" y="199"/>
                </a:cubicBezTo>
                <a:cubicBezTo>
                  <a:pt x="46" y="200"/>
                  <a:pt x="45" y="200"/>
                  <a:pt x="44" y="201"/>
                </a:cubicBezTo>
                <a:cubicBezTo>
                  <a:pt x="44" y="202"/>
                  <a:pt x="44" y="202"/>
                  <a:pt x="44" y="203"/>
                </a:cubicBezTo>
                <a:cubicBezTo>
                  <a:pt x="36" y="195"/>
                  <a:pt x="30" y="185"/>
                  <a:pt x="26" y="174"/>
                </a:cubicBezTo>
                <a:cubicBezTo>
                  <a:pt x="26" y="174"/>
                  <a:pt x="26" y="174"/>
                  <a:pt x="26" y="174"/>
                </a:cubicBezTo>
                <a:cubicBezTo>
                  <a:pt x="27" y="173"/>
                  <a:pt x="26" y="172"/>
                  <a:pt x="27" y="172"/>
                </a:cubicBezTo>
                <a:cubicBezTo>
                  <a:pt x="27" y="171"/>
                  <a:pt x="27" y="172"/>
                  <a:pt x="27" y="171"/>
                </a:cubicBezTo>
                <a:cubicBezTo>
                  <a:pt x="27" y="171"/>
                  <a:pt x="29" y="169"/>
                  <a:pt x="29" y="169"/>
                </a:cubicBezTo>
                <a:cubicBezTo>
                  <a:pt x="29" y="167"/>
                  <a:pt x="29" y="166"/>
                  <a:pt x="28" y="165"/>
                </a:cubicBezTo>
                <a:cubicBezTo>
                  <a:pt x="27" y="166"/>
                  <a:pt x="26" y="164"/>
                  <a:pt x="25" y="163"/>
                </a:cubicBezTo>
                <a:cubicBezTo>
                  <a:pt x="25" y="162"/>
                  <a:pt x="24" y="162"/>
                  <a:pt x="24" y="162"/>
                </a:cubicBezTo>
                <a:cubicBezTo>
                  <a:pt x="24" y="161"/>
                  <a:pt x="24" y="160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2" y="157"/>
                  <a:pt x="22" y="154"/>
                  <a:pt x="22" y="152"/>
                </a:cubicBezTo>
                <a:cubicBezTo>
                  <a:pt x="23" y="151"/>
                  <a:pt x="24" y="150"/>
                  <a:pt x="25" y="152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  <p:sp>
        <p:nvSpPr>
          <p:cNvPr id="7" name="形状 19">
            <a:extLst>
              <a:ext uri="{FF2B5EF4-FFF2-40B4-BE49-F238E27FC236}">
                <a16:creationId xmlns:a16="http://schemas.microsoft.com/office/drawing/2014/main" id="{D29D095A-CD18-43CA-9A37-EFDC863BA612}"/>
              </a:ext>
            </a:extLst>
          </p:cNvPr>
          <p:cNvSpPr>
            <a:spLocks/>
          </p:cNvSpPr>
          <p:nvPr/>
        </p:nvSpPr>
        <p:spPr>
          <a:xfrm>
            <a:off x="6433139" y="2238057"/>
            <a:ext cx="1079546" cy="1016296"/>
          </a:xfrm>
          <a:custGeom>
            <a:avLst/>
            <a:gdLst>
              <a:gd name="TX0" fmla="*/ 246 w 330"/>
              <a:gd name="TY0" fmla="*/ 11 h 310"/>
              <a:gd name="TX1" fmla="*/ 246 w 330"/>
              <a:gd name="TY1" fmla="*/ 307 h 310"/>
              <a:gd name="TX2" fmla="*/ 327 w 330"/>
              <a:gd name="TY2" fmla="*/ 307 h 310"/>
              <a:gd name="TX3" fmla="*/ 327 w 330"/>
              <a:gd name="TY3" fmla="*/ 11 h 310"/>
              <a:gd name="TX4" fmla="*/ 246 w 330"/>
              <a:gd name="TY4" fmla="*/ 11 h 310"/>
              <a:gd name="TX6" fmla="*/ 261 w 330"/>
              <a:gd name="TY6" fmla="*/ 30 h 310"/>
              <a:gd name="TX7" fmla="*/ 312 w 330"/>
              <a:gd name="TY7" fmla="*/ 30 h 310"/>
              <a:gd name="TX8" fmla="*/ 312 w 330"/>
              <a:gd name="TY8" fmla="*/ 49 h 310"/>
              <a:gd name="TX9" fmla="*/ 261 w 330"/>
              <a:gd name="TY9" fmla="*/ 49 h 310"/>
              <a:gd name="TX10" fmla="*/ 261 w 330"/>
              <a:gd name="TY10" fmla="*/ 30 h 310"/>
              <a:gd name="TX12" fmla="*/ 312 w 330"/>
              <a:gd name="TY12" fmla="*/ 283 h 310"/>
              <a:gd name="TX13" fmla="*/ 261 w 330"/>
              <a:gd name="TY13" fmla="*/ 283 h 310"/>
              <a:gd name="TX14" fmla="*/ 261 w 330"/>
              <a:gd name="TY14" fmla="*/ 265 h 310"/>
              <a:gd name="TX15" fmla="*/ 312 w 330"/>
              <a:gd name="TY15" fmla="*/ 265 h 310"/>
              <a:gd name="TX16" fmla="*/ 312 w 330"/>
              <a:gd name="TY16" fmla="*/ 283 h 310"/>
              <a:gd name="TX18" fmla="*/ 286 w 330"/>
              <a:gd name="TY18" fmla="*/ 236 h 310"/>
              <a:gd name="TX19" fmla="*/ 260 w 330"/>
              <a:gd name="TY19" fmla="*/ 209 h 310"/>
              <a:gd name="TX20" fmla="*/ 286 w 330"/>
              <a:gd name="TY20" fmla="*/ 182 h 310"/>
              <a:gd name="TX21" fmla="*/ 313 w 330"/>
              <a:gd name="TY21" fmla="*/ 209 h 310"/>
              <a:gd name="TX22" fmla="*/ 286 w 330"/>
              <a:gd name="TY22" fmla="*/ 236 h 310"/>
              <a:gd name="TX24" fmla="*/ 150 w 330"/>
              <a:gd name="TY24" fmla="*/ 307 h 310"/>
              <a:gd name="TX25" fmla="*/ 224 w 330"/>
              <a:gd name="TY25" fmla="*/ 307 h 310"/>
              <a:gd name="TX26" fmla="*/ 224 w 330"/>
              <a:gd name="TY26" fmla="*/ 58 h 310"/>
              <a:gd name="TX27" fmla="*/ 150 w 330"/>
              <a:gd name="TY27" fmla="*/ 58 h 310"/>
              <a:gd name="TX28" fmla="*/ 150 w 330"/>
              <a:gd name="TY28" fmla="*/ 307 h 310"/>
              <a:gd name="TX30" fmla="*/ 166 w 330"/>
              <a:gd name="TY30" fmla="*/ 78 h 310"/>
              <a:gd name="TX31" fmla="*/ 208 w 330"/>
              <a:gd name="TY31" fmla="*/ 78 h 310"/>
              <a:gd name="TX32" fmla="*/ 208 w 330"/>
              <a:gd name="TY32" fmla="*/ 96 h 310"/>
              <a:gd name="TX33" fmla="*/ 166 w 330"/>
              <a:gd name="TY33" fmla="*/ 96 h 310"/>
              <a:gd name="TX34" fmla="*/ 166 w 330"/>
              <a:gd name="TY34" fmla="*/ 78 h 310"/>
              <a:gd name="TX36" fmla="*/ 166 w 330"/>
              <a:gd name="TY36" fmla="*/ 265 h 310"/>
              <a:gd name="TX37" fmla="*/ 208 w 330"/>
              <a:gd name="TY37" fmla="*/ 265 h 310"/>
              <a:gd name="TX38" fmla="*/ 208 w 330"/>
              <a:gd name="TY38" fmla="*/ 283 h 310"/>
              <a:gd name="TX39" fmla="*/ 166 w 330"/>
              <a:gd name="TY39" fmla="*/ 283 h 310"/>
              <a:gd name="TX40" fmla="*/ 166 w 330"/>
              <a:gd name="TY40" fmla="*/ 265 h 310"/>
              <a:gd name="TX42" fmla="*/ 286 w 330"/>
              <a:gd name="TY42" fmla="*/ 197 h 310"/>
              <a:gd name="TX43" fmla="*/ 275 w 330"/>
              <a:gd name="TY43" fmla="*/ 209 h 310"/>
              <a:gd name="TX44" fmla="*/ 286 w 330"/>
              <a:gd name="TY44" fmla="*/ 220 h 310"/>
              <a:gd name="TX45" fmla="*/ 298 w 330"/>
              <a:gd name="TY45" fmla="*/ 209 h 310"/>
              <a:gd name="TX46" fmla="*/ 286 w 330"/>
              <a:gd name="TY46" fmla="*/ 197 h 310"/>
              <a:gd name="TX48" fmla="*/ 74 w 330"/>
              <a:gd name="TY48" fmla="*/ 0 h 310"/>
              <a:gd name="TX49" fmla="*/ 0 w 330"/>
              <a:gd name="TY49" fmla="*/ 287 h 310"/>
              <a:gd name="TX50" fmla="*/ 79 w 330"/>
              <a:gd name="TY50" fmla="*/ 307 h 310"/>
              <a:gd name="TX51" fmla="*/ 153 w 330"/>
              <a:gd name="TY51" fmla="*/ 20 h 310"/>
              <a:gd name="TX52" fmla="*/ 74 w 330"/>
              <a:gd name="TY52" fmla="*/ 0 h 310"/>
              <a:gd name="TX54" fmla="*/ 71 w 330"/>
              <a:gd name="TY54" fmla="*/ 280 h 310"/>
              <a:gd name="TX55" fmla="*/ 21 w 330"/>
              <a:gd name="TY55" fmla="*/ 267 h 310"/>
              <a:gd name="TX56" fmla="*/ 26 w 330"/>
              <a:gd name="TY56" fmla="*/ 249 h 310"/>
              <a:gd name="TX57" fmla="*/ 75 w 330"/>
              <a:gd name="TY57" fmla="*/ 262 h 310"/>
              <a:gd name="TX58" fmla="*/ 71 w 330"/>
              <a:gd name="TY58" fmla="*/ 280 h 310"/>
              <a:gd name="TX60" fmla="*/ 80 w 330"/>
              <a:gd name="TY60" fmla="*/ 40 h 310"/>
              <a:gd name="TX61" fmla="*/ 84 w 330"/>
              <a:gd name="TY61" fmla="*/ 23 h 310"/>
              <a:gd name="TX62" fmla="*/ 133 w 330"/>
              <a:gd name="TY62" fmla="*/ 35 h 310"/>
              <a:gd name="TX63" fmla="*/ 129 w 330"/>
              <a:gd name="TY63" fmla="*/ 53 h 310"/>
              <a:gd name="TX64" fmla="*/ 80 w 330"/>
              <a:gd name="TY64" fmla="*/ 40 h 310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30" y="TY30"/>
              </a:cxn>
              <a:cxn ang="0">
                <a:pos x="TX31" y="TY31"/>
              </a:cxn>
              <a:cxn ang="0">
                <a:pos x="TX32" y="TY32"/>
              </a:cxn>
              <a:cxn ang="0">
                <a:pos x="TX33" y="TY33"/>
              </a:cxn>
              <a:cxn ang="0">
                <a:pos x="TX34" y="TY34"/>
              </a:cxn>
              <a:cxn ang="0">
                <a:pos x="TX36" y="TY36"/>
              </a:cxn>
              <a:cxn ang="0">
                <a:pos x="TX37" y="TY37"/>
              </a:cxn>
              <a:cxn ang="0">
                <a:pos x="TX38" y="TY38"/>
              </a:cxn>
              <a:cxn ang="0">
                <a:pos x="TX39" y="TY39"/>
              </a:cxn>
              <a:cxn ang="0">
                <a:pos x="TX40" y="TY40"/>
              </a:cxn>
              <a:cxn ang="0">
                <a:pos x="TX42" y="TY42"/>
              </a:cxn>
              <a:cxn ang="0">
                <a:pos x="TX43" y="TY43"/>
              </a:cxn>
              <a:cxn ang="0">
                <a:pos x="TX44" y="TY44"/>
              </a:cxn>
              <a:cxn ang="0">
                <a:pos x="TX45" y="TY45"/>
              </a:cxn>
              <a:cxn ang="0">
                <a:pos x="TX46" y="TY46"/>
              </a:cxn>
              <a:cxn ang="0">
                <a:pos x="TX48" y="TY48"/>
              </a:cxn>
              <a:cxn ang="0">
                <a:pos x="TX49" y="TY49"/>
              </a:cxn>
              <a:cxn ang="0">
                <a:pos x="TX50" y="TY50"/>
              </a:cxn>
              <a:cxn ang="0">
                <a:pos x="TX51" y="TY51"/>
              </a:cxn>
              <a:cxn ang="0">
                <a:pos x="TX52" y="TY52"/>
              </a:cxn>
              <a:cxn ang="0">
                <a:pos x="TX54" y="TY54"/>
              </a:cxn>
              <a:cxn ang="0">
                <a:pos x="TX55" y="TY55"/>
              </a:cxn>
              <a:cxn ang="0">
                <a:pos x="TX56" y="TY56"/>
              </a:cxn>
              <a:cxn ang="0">
                <a:pos x="TX57" y="TY57"/>
              </a:cxn>
              <a:cxn ang="0">
                <a:pos x="TX58" y="TY58"/>
              </a:cxn>
              <a:cxn ang="0">
                <a:pos x="TX60" y="TY60"/>
              </a:cxn>
              <a:cxn ang="0">
                <a:pos x="TX61" y="TY61"/>
              </a:cxn>
              <a:cxn ang="0">
                <a:pos x="TX62" y="TY62"/>
              </a:cxn>
              <a:cxn ang="0">
                <a:pos x="TX63" y="TY63"/>
              </a:cxn>
              <a:cxn ang="0">
                <a:pos x="TX64" y="TY64"/>
              </a:cxn>
            </a:cxnLst>
            <a:rect l="l" t="t" r="r" b="b"/>
            <a:pathLst>
              <a:path w="330" h="310">
                <a:moveTo>
                  <a:pt x="246" y="11"/>
                </a:moveTo>
                <a:cubicBezTo>
                  <a:pt x="246" y="307"/>
                  <a:pt x="246" y="307"/>
                  <a:pt x="246" y="307"/>
                </a:cubicBezTo>
                <a:cubicBezTo>
                  <a:pt x="327" y="307"/>
                  <a:pt x="327" y="307"/>
                  <a:pt x="327" y="307"/>
                </a:cubicBezTo>
                <a:cubicBezTo>
                  <a:pt x="327" y="11"/>
                  <a:pt x="327" y="11"/>
                  <a:pt x="327" y="11"/>
                </a:cubicBezTo>
                <a:lnTo>
                  <a:pt x="246" y="11"/>
                </a:lnTo>
                <a:close/>
                <a:moveTo>
                  <a:pt x="261" y="30"/>
                </a:moveTo>
                <a:cubicBezTo>
                  <a:pt x="312" y="30"/>
                  <a:pt x="312" y="30"/>
                  <a:pt x="312" y="30"/>
                </a:cubicBezTo>
                <a:cubicBezTo>
                  <a:pt x="312" y="49"/>
                  <a:pt x="312" y="49"/>
                  <a:pt x="312" y="49"/>
                </a:cubicBezTo>
                <a:cubicBezTo>
                  <a:pt x="261" y="49"/>
                  <a:pt x="261" y="49"/>
                  <a:pt x="261" y="49"/>
                </a:cubicBezTo>
                <a:lnTo>
                  <a:pt x="261" y="30"/>
                </a:lnTo>
                <a:close/>
                <a:moveTo>
                  <a:pt x="312" y="283"/>
                </a:moveTo>
                <a:cubicBezTo>
                  <a:pt x="261" y="283"/>
                  <a:pt x="261" y="283"/>
                  <a:pt x="261" y="283"/>
                </a:cubicBezTo>
                <a:cubicBezTo>
                  <a:pt x="261" y="265"/>
                  <a:pt x="261" y="265"/>
                  <a:pt x="261" y="265"/>
                </a:cubicBezTo>
                <a:cubicBezTo>
                  <a:pt x="312" y="265"/>
                  <a:pt x="312" y="265"/>
                  <a:pt x="312" y="265"/>
                </a:cubicBezTo>
                <a:lnTo>
                  <a:pt x="312" y="283"/>
                </a:lnTo>
                <a:close/>
                <a:moveTo>
                  <a:pt x="286" y="236"/>
                </a:moveTo>
                <a:cubicBezTo>
                  <a:pt x="272" y="236"/>
                  <a:pt x="260" y="224"/>
                  <a:pt x="260" y="209"/>
                </a:cubicBezTo>
                <a:cubicBezTo>
                  <a:pt x="260" y="194"/>
                  <a:pt x="272" y="182"/>
                  <a:pt x="286" y="182"/>
                </a:cubicBezTo>
                <a:cubicBezTo>
                  <a:pt x="301" y="182"/>
                  <a:pt x="313" y="194"/>
                  <a:pt x="313" y="209"/>
                </a:cubicBezTo>
                <a:cubicBezTo>
                  <a:pt x="313" y="224"/>
                  <a:pt x="301" y="236"/>
                  <a:pt x="286" y="236"/>
                </a:cubicBezTo>
                <a:close/>
                <a:moveTo>
                  <a:pt x="150" y="307"/>
                </a:moveTo>
                <a:cubicBezTo>
                  <a:pt x="224" y="307"/>
                  <a:pt x="224" y="307"/>
                  <a:pt x="224" y="307"/>
                </a:cubicBezTo>
                <a:cubicBezTo>
                  <a:pt x="224" y="58"/>
                  <a:pt x="224" y="58"/>
                  <a:pt x="224" y="58"/>
                </a:cubicBezTo>
                <a:cubicBezTo>
                  <a:pt x="150" y="58"/>
                  <a:pt x="150" y="58"/>
                  <a:pt x="150" y="58"/>
                </a:cubicBezTo>
                <a:lnTo>
                  <a:pt x="150" y="307"/>
                </a:lnTo>
                <a:close/>
                <a:moveTo>
                  <a:pt x="166" y="78"/>
                </a:moveTo>
                <a:cubicBezTo>
                  <a:pt x="208" y="78"/>
                  <a:pt x="208" y="78"/>
                  <a:pt x="208" y="78"/>
                </a:cubicBezTo>
                <a:cubicBezTo>
                  <a:pt x="208" y="96"/>
                  <a:pt x="208" y="96"/>
                  <a:pt x="208" y="96"/>
                </a:cubicBezTo>
                <a:cubicBezTo>
                  <a:pt x="166" y="96"/>
                  <a:pt x="166" y="96"/>
                  <a:pt x="166" y="96"/>
                </a:cubicBezTo>
                <a:lnTo>
                  <a:pt x="166" y="78"/>
                </a:lnTo>
                <a:close/>
                <a:moveTo>
                  <a:pt x="166" y="265"/>
                </a:moveTo>
                <a:cubicBezTo>
                  <a:pt x="208" y="265"/>
                  <a:pt x="208" y="265"/>
                  <a:pt x="208" y="265"/>
                </a:cubicBezTo>
                <a:cubicBezTo>
                  <a:pt x="208" y="283"/>
                  <a:pt x="208" y="283"/>
                  <a:pt x="208" y="283"/>
                </a:cubicBezTo>
                <a:cubicBezTo>
                  <a:pt x="166" y="283"/>
                  <a:pt x="166" y="283"/>
                  <a:pt x="166" y="283"/>
                </a:cubicBezTo>
                <a:lnTo>
                  <a:pt x="166" y="265"/>
                </a:lnTo>
                <a:close/>
                <a:moveTo>
                  <a:pt x="286" y="197"/>
                </a:moveTo>
                <a:cubicBezTo>
                  <a:pt x="280" y="197"/>
                  <a:pt x="275" y="202"/>
                  <a:pt x="275" y="209"/>
                </a:cubicBezTo>
                <a:cubicBezTo>
                  <a:pt x="275" y="215"/>
                  <a:pt x="280" y="220"/>
                  <a:pt x="286" y="220"/>
                </a:cubicBezTo>
                <a:cubicBezTo>
                  <a:pt x="293" y="220"/>
                  <a:pt x="298" y="215"/>
                  <a:pt x="298" y="209"/>
                </a:cubicBezTo>
                <a:cubicBezTo>
                  <a:pt x="298" y="202"/>
                  <a:pt x="293" y="197"/>
                  <a:pt x="286" y="197"/>
                </a:cubicBezTo>
                <a:close/>
                <a:moveTo>
                  <a:pt x="74" y="0"/>
                </a:moveTo>
                <a:cubicBezTo>
                  <a:pt x="0" y="287"/>
                  <a:pt x="0" y="287"/>
                  <a:pt x="0" y="287"/>
                </a:cubicBezTo>
                <a:cubicBezTo>
                  <a:pt x="79" y="307"/>
                  <a:pt x="79" y="307"/>
                  <a:pt x="79" y="307"/>
                </a:cubicBezTo>
                <a:cubicBezTo>
                  <a:pt x="153" y="20"/>
                  <a:pt x="153" y="20"/>
                  <a:pt x="153" y="20"/>
                </a:cubicBezTo>
                <a:lnTo>
                  <a:pt x="74" y="0"/>
                </a:lnTo>
                <a:close/>
                <a:moveTo>
                  <a:pt x="71" y="280"/>
                </a:moveTo>
                <a:cubicBezTo>
                  <a:pt x="21" y="267"/>
                  <a:pt x="21" y="267"/>
                  <a:pt x="21" y="267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75" y="262"/>
                  <a:pt x="75" y="262"/>
                  <a:pt x="75" y="262"/>
                </a:cubicBezTo>
                <a:lnTo>
                  <a:pt x="71" y="280"/>
                </a:lnTo>
                <a:close/>
                <a:moveTo>
                  <a:pt x="80" y="40"/>
                </a:moveTo>
                <a:cubicBezTo>
                  <a:pt x="84" y="23"/>
                  <a:pt x="84" y="23"/>
                  <a:pt x="84" y="23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29" y="53"/>
                  <a:pt x="129" y="53"/>
                  <a:pt x="129" y="53"/>
                </a:cubicBezTo>
                <a:lnTo>
                  <a:pt x="80" y="4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  <p:sp>
        <p:nvSpPr>
          <p:cNvPr id="8" name="形状 20">
            <a:extLst>
              <a:ext uri="{FF2B5EF4-FFF2-40B4-BE49-F238E27FC236}">
                <a16:creationId xmlns:a16="http://schemas.microsoft.com/office/drawing/2014/main" id="{F41E5F97-3CA2-46AE-BADF-37117CE1E6E1}"/>
              </a:ext>
            </a:extLst>
          </p:cNvPr>
          <p:cNvSpPr>
            <a:spLocks/>
          </p:cNvSpPr>
          <p:nvPr/>
        </p:nvSpPr>
        <p:spPr>
          <a:xfrm>
            <a:off x="4566259" y="4212872"/>
            <a:ext cx="1180465" cy="1123315"/>
          </a:xfrm>
          <a:custGeom>
            <a:avLst/>
            <a:gdLst>
              <a:gd name="TX0" fmla="*/ 137 w 329"/>
              <a:gd name="TY0" fmla="*/ 205 h 313"/>
              <a:gd name="TX1" fmla="*/ 155 w 329"/>
              <a:gd name="TY1" fmla="*/ 211 h 313"/>
              <a:gd name="TX2" fmla="*/ 175 w 329"/>
              <a:gd name="TY2" fmla="*/ 204 h 313"/>
              <a:gd name="TX3" fmla="*/ 195 w 329"/>
              <a:gd name="TY3" fmla="*/ 211 h 313"/>
              <a:gd name="TX4" fmla="*/ 212 w 329"/>
              <a:gd name="TY4" fmla="*/ 205 h 313"/>
              <a:gd name="TX5" fmla="*/ 250 w 329"/>
              <a:gd name="TY5" fmla="*/ 88 h 313"/>
              <a:gd name="TX6" fmla="*/ 204 w 329"/>
              <a:gd name="TY6" fmla="*/ 63 h 313"/>
              <a:gd name="TX7" fmla="*/ 186 w 329"/>
              <a:gd name="TY7" fmla="*/ 65 h 313"/>
              <a:gd name="TX8" fmla="*/ 186 w 329"/>
              <a:gd name="TY8" fmla="*/ 55 h 313"/>
              <a:gd name="TX9" fmla="*/ 191 w 329"/>
              <a:gd name="TY9" fmla="*/ 49 h 313"/>
              <a:gd name="TX10" fmla="*/ 211 w 329"/>
              <a:gd name="TY10" fmla="*/ 58 h 313"/>
              <a:gd name="TX11" fmla="*/ 268 w 329"/>
              <a:gd name="TY11" fmla="*/ 15 h 313"/>
              <a:gd name="TX12" fmla="*/ 273 w 329"/>
              <a:gd name="TY12" fmla="*/ 9 h 313"/>
              <a:gd name="TX13" fmla="*/ 266 w 329"/>
              <a:gd name="TY13" fmla="*/ 6 h 313"/>
              <a:gd name="TX14" fmla="*/ 232 w 329"/>
              <a:gd name="TY14" fmla="*/ 0 h 313"/>
              <a:gd name="TX15" fmla="*/ 187 w 329"/>
              <a:gd name="TY15" fmla="*/ 37 h 313"/>
              <a:gd name="TX16" fmla="*/ 183 w 329"/>
              <a:gd name="TY16" fmla="*/ 41 h 313"/>
              <a:gd name="TX17" fmla="*/ 165 w 329"/>
              <a:gd name="TY17" fmla="*/ 11 h 313"/>
              <a:gd name="TX18" fmla="*/ 152 w 329"/>
              <a:gd name="TY18" fmla="*/ 10 h 313"/>
              <a:gd name="TX19" fmla="*/ 151 w 329"/>
              <a:gd name="TY19" fmla="*/ 24 h 313"/>
              <a:gd name="TX20" fmla="*/ 167 w 329"/>
              <a:gd name="TY20" fmla="*/ 66 h 313"/>
              <a:gd name="TX21" fmla="*/ 146 w 329"/>
              <a:gd name="TY21" fmla="*/ 63 h 313"/>
              <a:gd name="TX22" fmla="*/ 100 w 329"/>
              <a:gd name="TY22" fmla="*/ 88 h 313"/>
              <a:gd name="TX23" fmla="*/ 137 w 329"/>
              <a:gd name="TY23" fmla="*/ 205 h 313"/>
              <a:gd name="TX25" fmla="*/ 0 w 329"/>
              <a:gd name="TY25" fmla="*/ 220 h 313"/>
              <a:gd name="TX26" fmla="*/ 0 w 329"/>
              <a:gd name="TY26" fmla="*/ 310 h 313"/>
              <a:gd name="TX27" fmla="*/ 326 w 329"/>
              <a:gd name="TY27" fmla="*/ 310 h 313"/>
              <a:gd name="TX28" fmla="*/ 326 w 329"/>
              <a:gd name="TY28" fmla="*/ 220 h 313"/>
              <a:gd name="TX29" fmla="*/ 0 w 329"/>
              <a:gd name="TY29" fmla="*/ 220 h 313"/>
              <a:gd name="TX31" fmla="*/ 46 w 329"/>
              <a:gd name="TY31" fmla="*/ 294 h 313"/>
              <a:gd name="TX32" fmla="*/ 26 w 329"/>
              <a:gd name="TY32" fmla="*/ 294 h 313"/>
              <a:gd name="TX33" fmla="*/ 26 w 329"/>
              <a:gd name="TY33" fmla="*/ 236 h 313"/>
              <a:gd name="TX34" fmla="*/ 46 w 329"/>
              <a:gd name="TY34" fmla="*/ 236 h 313"/>
              <a:gd name="TX35" fmla="*/ 46 w 329"/>
              <a:gd name="TY35" fmla="*/ 294 h 313"/>
              <a:gd name="TX37" fmla="*/ 108 w 329"/>
              <a:gd name="TY37" fmla="*/ 292 h 313"/>
              <a:gd name="TX38" fmla="*/ 81 w 329"/>
              <a:gd name="TY38" fmla="*/ 265 h 313"/>
              <a:gd name="TX39" fmla="*/ 108 w 329"/>
              <a:gd name="TY39" fmla="*/ 238 h 313"/>
              <a:gd name="TX40" fmla="*/ 135 w 329"/>
              <a:gd name="TY40" fmla="*/ 265 h 313"/>
              <a:gd name="TX41" fmla="*/ 108 w 329"/>
              <a:gd name="TY41" fmla="*/ 292 h 313"/>
              <a:gd name="TX43" fmla="*/ 305 w 329"/>
              <a:gd name="TY43" fmla="*/ 294 h 313"/>
              <a:gd name="TX44" fmla="*/ 285 w 329"/>
              <a:gd name="TY44" fmla="*/ 294 h 313"/>
              <a:gd name="TX45" fmla="*/ 285 w 329"/>
              <a:gd name="TY45" fmla="*/ 236 h 313"/>
              <a:gd name="TX46" fmla="*/ 305 w 329"/>
              <a:gd name="TY46" fmla="*/ 236 h 313"/>
              <a:gd name="TX47" fmla="*/ 305 w 329"/>
              <a:gd name="TY47" fmla="*/ 294 h 313"/>
              <a:gd name="TX49" fmla="*/ 108 w 329"/>
              <a:gd name="TY49" fmla="*/ 254 h 313"/>
              <a:gd name="TX50" fmla="*/ 97 w 329"/>
              <a:gd name="TY50" fmla="*/ 265 h 313"/>
              <a:gd name="TX51" fmla="*/ 108 w 329"/>
              <a:gd name="TY51" fmla="*/ 276 h 313"/>
              <a:gd name="TX52" fmla="*/ 120 w 329"/>
              <a:gd name="TY52" fmla="*/ 265 h 313"/>
              <a:gd name="TX53" fmla="*/ 108 w 329"/>
              <a:gd name="TY53" fmla="*/ 254 h 313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5" y="TY25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1" y="TY31"/>
              </a:cxn>
              <a:cxn ang="0">
                <a:pos x="TX32" y="TY32"/>
              </a:cxn>
              <a:cxn ang="0">
                <a:pos x="TX33" y="TY33"/>
              </a:cxn>
              <a:cxn ang="0">
                <a:pos x="TX34" y="TY34"/>
              </a:cxn>
              <a:cxn ang="0">
                <a:pos x="TX35" y="TY35"/>
              </a:cxn>
              <a:cxn ang="0">
                <a:pos x="TX37" y="TY37"/>
              </a:cxn>
              <a:cxn ang="0">
                <a:pos x="TX38" y="TY38"/>
              </a:cxn>
              <a:cxn ang="0">
                <a:pos x="TX39" y="TY39"/>
              </a:cxn>
              <a:cxn ang="0">
                <a:pos x="TX40" y="TY40"/>
              </a:cxn>
              <a:cxn ang="0">
                <a:pos x="TX41" y="TY41"/>
              </a:cxn>
              <a:cxn ang="0">
                <a:pos x="TX43" y="TY43"/>
              </a:cxn>
              <a:cxn ang="0">
                <a:pos x="TX44" y="TY44"/>
              </a:cxn>
              <a:cxn ang="0">
                <a:pos x="TX45" y="TY45"/>
              </a:cxn>
              <a:cxn ang="0">
                <a:pos x="TX46" y="TY46"/>
              </a:cxn>
              <a:cxn ang="0">
                <a:pos x="TX47" y="TY47"/>
              </a:cxn>
              <a:cxn ang="0">
                <a:pos x="TX49" y="TY49"/>
              </a:cxn>
              <a:cxn ang="0">
                <a:pos x="TX50" y="TY50"/>
              </a:cxn>
              <a:cxn ang="0">
                <a:pos x="TX51" y="TY51"/>
              </a:cxn>
              <a:cxn ang="0">
                <a:pos x="TX52" y="TY52"/>
              </a:cxn>
              <a:cxn ang="0">
                <a:pos x="TX53" y="TY53"/>
              </a:cxn>
            </a:cxnLst>
            <a:rect l="l" t="t" r="r" b="b"/>
            <a:pathLst>
              <a:path w="329" h="313">
                <a:moveTo>
                  <a:pt x="137" y="205"/>
                </a:moveTo>
                <a:cubicBezTo>
                  <a:pt x="143" y="209"/>
                  <a:pt x="149" y="211"/>
                  <a:pt x="155" y="211"/>
                </a:cubicBezTo>
                <a:cubicBezTo>
                  <a:pt x="163" y="211"/>
                  <a:pt x="170" y="208"/>
                  <a:pt x="175" y="204"/>
                </a:cubicBezTo>
                <a:cubicBezTo>
                  <a:pt x="180" y="208"/>
                  <a:pt x="187" y="211"/>
                  <a:pt x="195" y="211"/>
                </a:cubicBezTo>
                <a:cubicBezTo>
                  <a:pt x="201" y="211"/>
                  <a:pt x="207" y="209"/>
                  <a:pt x="212" y="205"/>
                </a:cubicBezTo>
                <a:cubicBezTo>
                  <a:pt x="250" y="175"/>
                  <a:pt x="267" y="124"/>
                  <a:pt x="250" y="88"/>
                </a:cubicBezTo>
                <a:cubicBezTo>
                  <a:pt x="242" y="72"/>
                  <a:pt x="226" y="63"/>
                  <a:pt x="204" y="63"/>
                </a:cubicBezTo>
                <a:cubicBezTo>
                  <a:pt x="198" y="63"/>
                  <a:pt x="192" y="64"/>
                  <a:pt x="186" y="65"/>
                </a:cubicBezTo>
                <a:cubicBezTo>
                  <a:pt x="186" y="62"/>
                  <a:pt x="186" y="59"/>
                  <a:pt x="186" y="55"/>
                </a:cubicBezTo>
                <a:cubicBezTo>
                  <a:pt x="187" y="53"/>
                  <a:pt x="189" y="51"/>
                  <a:pt x="191" y="49"/>
                </a:cubicBezTo>
                <a:cubicBezTo>
                  <a:pt x="194" y="53"/>
                  <a:pt x="201" y="58"/>
                  <a:pt x="211" y="58"/>
                </a:cubicBezTo>
                <a:cubicBezTo>
                  <a:pt x="227" y="58"/>
                  <a:pt x="247" y="44"/>
                  <a:pt x="268" y="15"/>
                </a:cubicBezTo>
                <a:cubicBezTo>
                  <a:pt x="273" y="9"/>
                  <a:pt x="273" y="9"/>
                  <a:pt x="273" y="9"/>
                </a:cubicBezTo>
                <a:cubicBezTo>
                  <a:pt x="266" y="6"/>
                  <a:pt x="266" y="6"/>
                  <a:pt x="266" y="6"/>
                </a:cubicBezTo>
                <a:cubicBezTo>
                  <a:pt x="265" y="6"/>
                  <a:pt x="249" y="0"/>
                  <a:pt x="232" y="0"/>
                </a:cubicBezTo>
                <a:cubicBezTo>
                  <a:pt x="207" y="0"/>
                  <a:pt x="191" y="13"/>
                  <a:pt x="187" y="37"/>
                </a:cubicBezTo>
                <a:cubicBezTo>
                  <a:pt x="186" y="38"/>
                  <a:pt x="184" y="40"/>
                  <a:pt x="183" y="41"/>
                </a:cubicBezTo>
                <a:cubicBezTo>
                  <a:pt x="180" y="32"/>
                  <a:pt x="174" y="22"/>
                  <a:pt x="165" y="11"/>
                </a:cubicBezTo>
                <a:cubicBezTo>
                  <a:pt x="162" y="7"/>
                  <a:pt x="156" y="7"/>
                  <a:pt x="152" y="10"/>
                </a:cubicBezTo>
                <a:cubicBezTo>
                  <a:pt x="148" y="14"/>
                  <a:pt x="148" y="20"/>
                  <a:pt x="151" y="24"/>
                </a:cubicBezTo>
                <a:cubicBezTo>
                  <a:pt x="166" y="41"/>
                  <a:pt x="168" y="56"/>
                  <a:pt x="167" y="66"/>
                </a:cubicBezTo>
                <a:cubicBezTo>
                  <a:pt x="161" y="64"/>
                  <a:pt x="154" y="63"/>
                  <a:pt x="146" y="63"/>
                </a:cubicBezTo>
                <a:cubicBezTo>
                  <a:pt x="118" y="63"/>
                  <a:pt x="105" y="77"/>
                  <a:pt x="100" y="88"/>
                </a:cubicBezTo>
                <a:cubicBezTo>
                  <a:pt x="83" y="124"/>
                  <a:pt x="99" y="175"/>
                  <a:pt x="137" y="205"/>
                </a:cubicBezTo>
                <a:close/>
                <a:moveTo>
                  <a:pt x="0" y="220"/>
                </a:moveTo>
                <a:cubicBezTo>
                  <a:pt x="0" y="310"/>
                  <a:pt x="0" y="310"/>
                  <a:pt x="0" y="310"/>
                </a:cubicBezTo>
                <a:cubicBezTo>
                  <a:pt x="326" y="310"/>
                  <a:pt x="326" y="310"/>
                  <a:pt x="326" y="310"/>
                </a:cubicBezTo>
                <a:cubicBezTo>
                  <a:pt x="326" y="220"/>
                  <a:pt x="326" y="220"/>
                  <a:pt x="326" y="220"/>
                </a:cubicBezTo>
                <a:lnTo>
                  <a:pt x="0" y="220"/>
                </a:lnTo>
                <a:close/>
                <a:moveTo>
                  <a:pt x="46" y="294"/>
                </a:moveTo>
                <a:cubicBezTo>
                  <a:pt x="26" y="294"/>
                  <a:pt x="26" y="294"/>
                  <a:pt x="26" y="294"/>
                </a:cubicBezTo>
                <a:cubicBezTo>
                  <a:pt x="26" y="236"/>
                  <a:pt x="26" y="236"/>
                  <a:pt x="26" y="236"/>
                </a:cubicBezTo>
                <a:cubicBezTo>
                  <a:pt x="46" y="236"/>
                  <a:pt x="46" y="236"/>
                  <a:pt x="46" y="236"/>
                </a:cubicBezTo>
                <a:lnTo>
                  <a:pt x="46" y="294"/>
                </a:lnTo>
                <a:close/>
                <a:moveTo>
                  <a:pt x="108" y="292"/>
                </a:moveTo>
                <a:cubicBezTo>
                  <a:pt x="93" y="292"/>
                  <a:pt x="81" y="280"/>
                  <a:pt x="81" y="265"/>
                </a:cubicBezTo>
                <a:cubicBezTo>
                  <a:pt x="81" y="250"/>
                  <a:pt x="93" y="238"/>
                  <a:pt x="108" y="238"/>
                </a:cubicBezTo>
                <a:cubicBezTo>
                  <a:pt x="123" y="238"/>
                  <a:pt x="135" y="250"/>
                  <a:pt x="135" y="265"/>
                </a:cubicBezTo>
                <a:cubicBezTo>
                  <a:pt x="135" y="280"/>
                  <a:pt x="123" y="292"/>
                  <a:pt x="108" y="292"/>
                </a:cubicBezTo>
                <a:close/>
                <a:moveTo>
                  <a:pt x="305" y="294"/>
                </a:moveTo>
                <a:cubicBezTo>
                  <a:pt x="285" y="294"/>
                  <a:pt x="285" y="294"/>
                  <a:pt x="285" y="294"/>
                </a:cubicBezTo>
                <a:cubicBezTo>
                  <a:pt x="285" y="236"/>
                  <a:pt x="285" y="236"/>
                  <a:pt x="285" y="236"/>
                </a:cubicBezTo>
                <a:cubicBezTo>
                  <a:pt x="305" y="236"/>
                  <a:pt x="305" y="236"/>
                  <a:pt x="305" y="236"/>
                </a:cubicBezTo>
                <a:lnTo>
                  <a:pt x="305" y="294"/>
                </a:lnTo>
                <a:close/>
                <a:moveTo>
                  <a:pt x="108" y="254"/>
                </a:moveTo>
                <a:cubicBezTo>
                  <a:pt x="102" y="254"/>
                  <a:pt x="97" y="259"/>
                  <a:pt x="97" y="265"/>
                </a:cubicBezTo>
                <a:cubicBezTo>
                  <a:pt x="97" y="271"/>
                  <a:pt x="102" y="276"/>
                  <a:pt x="108" y="276"/>
                </a:cubicBezTo>
                <a:cubicBezTo>
                  <a:pt x="114" y="276"/>
                  <a:pt x="120" y="271"/>
                  <a:pt x="120" y="265"/>
                </a:cubicBezTo>
                <a:cubicBezTo>
                  <a:pt x="120" y="259"/>
                  <a:pt x="114" y="254"/>
                  <a:pt x="108" y="254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  <p:sp>
        <p:nvSpPr>
          <p:cNvPr id="9" name="形状 21">
            <a:extLst>
              <a:ext uri="{FF2B5EF4-FFF2-40B4-BE49-F238E27FC236}">
                <a16:creationId xmlns:a16="http://schemas.microsoft.com/office/drawing/2014/main" id="{8A52238B-DC2C-4488-902B-37654DA6A5E6}"/>
              </a:ext>
            </a:extLst>
          </p:cNvPr>
          <p:cNvSpPr>
            <a:spLocks/>
          </p:cNvSpPr>
          <p:nvPr/>
        </p:nvSpPr>
        <p:spPr>
          <a:xfrm>
            <a:off x="4469130" y="2052955"/>
            <a:ext cx="1288415" cy="1399540"/>
          </a:xfrm>
          <a:custGeom>
            <a:avLst/>
            <a:gdLst>
              <a:gd name="TX0" fmla="*/ 53 w 304"/>
              <a:gd name="TY0" fmla="*/ 79 h 330"/>
              <a:gd name="TX1" fmla="*/ 37 w 304"/>
              <a:gd name="TY1" fmla="*/ 70 h 330"/>
              <a:gd name="TX2" fmla="*/ 20 w 304"/>
              <a:gd name="TY2" fmla="*/ 75 h 330"/>
              <a:gd name="TX3" fmla="*/ 25 w 304"/>
              <a:gd name="TY3" fmla="*/ 92 h 330"/>
              <a:gd name="TX4" fmla="*/ 40 w 304"/>
              <a:gd name="TY4" fmla="*/ 101 h 330"/>
              <a:gd name="TX5" fmla="*/ 57 w 304"/>
              <a:gd name="TY5" fmla="*/ 96 h 330"/>
              <a:gd name="TX6" fmla="*/ 53 w 304"/>
              <a:gd name="TY6" fmla="*/ 79 h 330"/>
              <a:gd name="TX8" fmla="*/ 40 w 304"/>
              <a:gd name="TY8" fmla="*/ 199 h 330"/>
              <a:gd name="TX9" fmla="*/ 25 w 304"/>
              <a:gd name="TY9" fmla="*/ 208 h 330"/>
              <a:gd name="TX10" fmla="*/ 20 w 304"/>
              <a:gd name="TY10" fmla="*/ 225 h 330"/>
              <a:gd name="TX11" fmla="*/ 37 w 304"/>
              <a:gd name="TY11" fmla="*/ 230 h 330"/>
              <a:gd name="TX12" fmla="*/ 53 w 304"/>
              <a:gd name="TY12" fmla="*/ 221 h 330"/>
              <a:gd name="TX13" fmla="*/ 57 w 304"/>
              <a:gd name="TY13" fmla="*/ 204 h 330"/>
              <a:gd name="TX14" fmla="*/ 40 w 304"/>
              <a:gd name="TY14" fmla="*/ 199 h 330"/>
              <a:gd name="TX16" fmla="*/ 261 w 304"/>
              <a:gd name="TY16" fmla="*/ 101 h 330"/>
              <a:gd name="TX17" fmla="*/ 276 w 304"/>
              <a:gd name="TY17" fmla="*/ 92 h 330"/>
              <a:gd name="TX18" fmla="*/ 281 w 304"/>
              <a:gd name="TY18" fmla="*/ 75 h 330"/>
              <a:gd name="TX19" fmla="*/ 264 w 304"/>
              <a:gd name="TY19" fmla="*/ 70 h 330"/>
              <a:gd name="TX20" fmla="*/ 248 w 304"/>
              <a:gd name="TY20" fmla="*/ 79 h 330"/>
              <a:gd name="TX21" fmla="*/ 244 w 304"/>
              <a:gd name="TY21" fmla="*/ 96 h 330"/>
              <a:gd name="TX22" fmla="*/ 261 w 304"/>
              <a:gd name="TY22" fmla="*/ 101 h 330"/>
              <a:gd name="TX24" fmla="*/ 43 w 304"/>
              <a:gd name="TY24" fmla="*/ 150 h 330"/>
              <a:gd name="TX25" fmla="*/ 31 w 304"/>
              <a:gd name="TY25" fmla="*/ 138 h 330"/>
              <a:gd name="TX26" fmla="*/ 13 w 304"/>
              <a:gd name="TY26" fmla="*/ 138 h 330"/>
              <a:gd name="TX27" fmla="*/ 0 w 304"/>
              <a:gd name="TY27" fmla="*/ 150 h 330"/>
              <a:gd name="TX28" fmla="*/ 13 w 304"/>
              <a:gd name="TY28" fmla="*/ 163 h 330"/>
              <a:gd name="TX29" fmla="*/ 31 w 304"/>
              <a:gd name="TY29" fmla="*/ 163 h 330"/>
              <a:gd name="TX30" fmla="*/ 43 w 304"/>
              <a:gd name="TY30" fmla="*/ 150 h 330"/>
              <a:gd name="TX32" fmla="*/ 150 w 304"/>
              <a:gd name="TY32" fmla="*/ 43 h 330"/>
              <a:gd name="TX33" fmla="*/ 163 w 304"/>
              <a:gd name="TY33" fmla="*/ 30 h 330"/>
              <a:gd name="TX34" fmla="*/ 163 w 304"/>
              <a:gd name="TY34" fmla="*/ 12 h 330"/>
              <a:gd name="TX35" fmla="*/ 150 w 304"/>
              <a:gd name="TY35" fmla="*/ 0 h 330"/>
              <a:gd name="TX36" fmla="*/ 138 w 304"/>
              <a:gd name="TY36" fmla="*/ 12 h 330"/>
              <a:gd name="TX37" fmla="*/ 138 w 304"/>
              <a:gd name="TY37" fmla="*/ 30 h 330"/>
              <a:gd name="TX38" fmla="*/ 150 w 304"/>
              <a:gd name="TY38" fmla="*/ 43 h 330"/>
              <a:gd name="TX40" fmla="*/ 97 w 304"/>
              <a:gd name="TY40" fmla="*/ 57 h 330"/>
              <a:gd name="TX41" fmla="*/ 101 w 304"/>
              <a:gd name="TY41" fmla="*/ 40 h 330"/>
              <a:gd name="TX42" fmla="*/ 92 w 304"/>
              <a:gd name="TY42" fmla="*/ 24 h 330"/>
              <a:gd name="TX43" fmla="*/ 75 w 304"/>
              <a:gd name="TY43" fmla="*/ 20 h 330"/>
              <a:gd name="TX44" fmla="*/ 71 w 304"/>
              <a:gd name="TY44" fmla="*/ 37 h 330"/>
              <a:gd name="TX45" fmla="*/ 80 w 304"/>
              <a:gd name="TY45" fmla="*/ 52 h 330"/>
              <a:gd name="TX46" fmla="*/ 97 w 304"/>
              <a:gd name="TY46" fmla="*/ 57 h 330"/>
              <a:gd name="TX48" fmla="*/ 288 w 304"/>
              <a:gd name="TY48" fmla="*/ 138 h 330"/>
              <a:gd name="TX49" fmla="*/ 270 w 304"/>
              <a:gd name="TY49" fmla="*/ 138 h 330"/>
              <a:gd name="TX50" fmla="*/ 258 w 304"/>
              <a:gd name="TY50" fmla="*/ 150 h 330"/>
              <a:gd name="TX51" fmla="*/ 270 w 304"/>
              <a:gd name="TY51" fmla="*/ 163 h 330"/>
              <a:gd name="TX52" fmla="*/ 288 w 304"/>
              <a:gd name="TY52" fmla="*/ 163 h 330"/>
              <a:gd name="TX53" fmla="*/ 301 w 304"/>
              <a:gd name="TY53" fmla="*/ 150 h 330"/>
              <a:gd name="TX54" fmla="*/ 288 w 304"/>
              <a:gd name="TY54" fmla="*/ 138 h 330"/>
              <a:gd name="TX56" fmla="*/ 276 w 304"/>
              <a:gd name="TY56" fmla="*/ 208 h 330"/>
              <a:gd name="TX57" fmla="*/ 261 w 304"/>
              <a:gd name="TY57" fmla="*/ 199 h 330"/>
              <a:gd name="TX58" fmla="*/ 244 w 304"/>
              <a:gd name="TY58" fmla="*/ 204 h 330"/>
              <a:gd name="TX59" fmla="*/ 248 w 304"/>
              <a:gd name="TY59" fmla="*/ 221 h 330"/>
              <a:gd name="TX60" fmla="*/ 264 w 304"/>
              <a:gd name="TY60" fmla="*/ 230 h 330"/>
              <a:gd name="TX61" fmla="*/ 281 w 304"/>
              <a:gd name="TY61" fmla="*/ 225 h 330"/>
              <a:gd name="TX62" fmla="*/ 276 w 304"/>
              <a:gd name="TY62" fmla="*/ 208 h 330"/>
              <a:gd name="TX64" fmla="*/ 226 w 304"/>
              <a:gd name="TY64" fmla="*/ 20 h 330"/>
              <a:gd name="TX65" fmla="*/ 209 w 304"/>
              <a:gd name="TY65" fmla="*/ 24 h 330"/>
              <a:gd name="TX66" fmla="*/ 200 w 304"/>
              <a:gd name="TY66" fmla="*/ 40 h 330"/>
              <a:gd name="TX67" fmla="*/ 204 w 304"/>
              <a:gd name="TY67" fmla="*/ 57 h 330"/>
              <a:gd name="TX68" fmla="*/ 221 w 304"/>
              <a:gd name="TY68" fmla="*/ 52 h 330"/>
              <a:gd name="TX69" fmla="*/ 230 w 304"/>
              <a:gd name="TY69" fmla="*/ 37 h 330"/>
              <a:gd name="TX70" fmla="*/ 226 w 304"/>
              <a:gd name="TY70" fmla="*/ 20 h 330"/>
              <a:gd name="TX72" fmla="*/ 173 w 304"/>
              <a:gd name="TY72" fmla="*/ 292 h 330"/>
              <a:gd name="TX73" fmla="*/ 128 w 304"/>
              <a:gd name="TY73" fmla="*/ 292 h 330"/>
              <a:gd name="TX74" fmla="*/ 123 w 304"/>
              <a:gd name="TY74" fmla="*/ 297 h 330"/>
              <a:gd name="TX75" fmla="*/ 123 w 304"/>
              <a:gd name="TY75" fmla="*/ 307 h 330"/>
              <a:gd name="TX76" fmla="*/ 124 w 304"/>
              <a:gd name="TY76" fmla="*/ 310 h 330"/>
              <a:gd name="TX77" fmla="*/ 128 w 304"/>
              <a:gd name="TY77" fmla="*/ 314 h 330"/>
              <a:gd name="TX78" fmla="*/ 130 w 304"/>
              <a:gd name="TY78" fmla="*/ 315 h 330"/>
              <a:gd name="TX79" fmla="*/ 132 w 304"/>
              <a:gd name="TY79" fmla="*/ 316 h 330"/>
              <a:gd name="TX80" fmla="*/ 133 w 304"/>
              <a:gd name="TY80" fmla="*/ 316 h 330"/>
              <a:gd name="TX81" fmla="*/ 141 w 304"/>
              <a:gd name="TY81" fmla="*/ 324 h 330"/>
              <a:gd name="TX82" fmla="*/ 142 w 304"/>
              <a:gd name="TY82" fmla="*/ 326 h 330"/>
              <a:gd name="TX83" fmla="*/ 150 w 304"/>
              <a:gd name="TY83" fmla="*/ 327 h 330"/>
              <a:gd name="TX84" fmla="*/ 150 w 304"/>
              <a:gd name="TY84" fmla="*/ 327 h 330"/>
              <a:gd name="TX85" fmla="*/ 159 w 304"/>
              <a:gd name="TY85" fmla="*/ 325 h 330"/>
              <a:gd name="TX86" fmla="*/ 160 w 304"/>
              <a:gd name="TY86" fmla="*/ 324 h 330"/>
              <a:gd name="TX87" fmla="*/ 169 w 304"/>
              <a:gd name="TY87" fmla="*/ 316 h 330"/>
              <a:gd name="TX88" fmla="*/ 170 w 304"/>
              <a:gd name="TY88" fmla="*/ 316 h 330"/>
              <a:gd name="TX89" fmla="*/ 171 w 304"/>
              <a:gd name="TY89" fmla="*/ 316 h 330"/>
              <a:gd name="TX90" fmla="*/ 174 w 304"/>
              <a:gd name="TY90" fmla="*/ 314 h 330"/>
              <a:gd name="TX91" fmla="*/ 177 w 304"/>
              <a:gd name="TY91" fmla="*/ 310 h 330"/>
              <a:gd name="TX92" fmla="*/ 178 w 304"/>
              <a:gd name="TY92" fmla="*/ 307 h 330"/>
              <a:gd name="TX93" fmla="*/ 178 w 304"/>
              <a:gd name="TY93" fmla="*/ 297 h 330"/>
              <a:gd name="TX94" fmla="*/ 173 w 304"/>
              <a:gd name="TY94" fmla="*/ 292 h 330"/>
              <a:gd name="TX96" fmla="*/ 151 w 304"/>
              <a:gd name="TY96" fmla="*/ 68 h 330"/>
              <a:gd name="TX97" fmla="*/ 71 w 304"/>
              <a:gd name="TY97" fmla="*/ 151 h 330"/>
              <a:gd name="TX98" fmla="*/ 87 w 304"/>
              <a:gd name="TY98" fmla="*/ 201 h 330"/>
              <a:gd name="TX99" fmla="*/ 95 w 304"/>
              <a:gd name="TY99" fmla="*/ 211 h 330"/>
              <a:gd name="TX100" fmla="*/ 122 w 304"/>
              <a:gd name="TY100" fmla="*/ 266 h 330"/>
              <a:gd name="TX101" fmla="*/ 116 w 304"/>
              <a:gd name="TY101" fmla="*/ 275 h 330"/>
              <a:gd name="TX102" fmla="*/ 125 w 304"/>
              <a:gd name="TY102" fmla="*/ 284 h 330"/>
              <a:gd name="TX103" fmla="*/ 176 w 304"/>
              <a:gd name="TY103" fmla="*/ 284 h 330"/>
              <a:gd name="TX104" fmla="*/ 185 w 304"/>
              <a:gd name="TY104" fmla="*/ 275 h 330"/>
              <a:gd name="TX105" fmla="*/ 181 w 304"/>
              <a:gd name="TY105" fmla="*/ 268 h 330"/>
              <a:gd name="TX106" fmla="*/ 207 w 304"/>
              <a:gd name="TY106" fmla="*/ 211 h 330"/>
              <a:gd name="TX107" fmla="*/ 215 w 304"/>
              <a:gd name="TY107" fmla="*/ 201 h 330"/>
              <a:gd name="TX108" fmla="*/ 231 w 304"/>
              <a:gd name="TY108" fmla="*/ 152 h 330"/>
              <a:gd name="TX109" fmla="*/ 207 w 304"/>
              <a:gd name="TY109" fmla="*/ 93 h 330"/>
              <a:gd name="TX110" fmla="*/ 151 w 304"/>
              <a:gd name="TY110" fmla="*/ 68 h 330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2" y="TY32"/>
              </a:cxn>
              <a:cxn ang="0">
                <a:pos x="TX33" y="TY33"/>
              </a:cxn>
              <a:cxn ang="0">
                <a:pos x="TX34" y="TY34"/>
              </a:cxn>
              <a:cxn ang="0">
                <a:pos x="TX35" y="TY35"/>
              </a:cxn>
              <a:cxn ang="0">
                <a:pos x="TX36" y="TY36"/>
              </a:cxn>
              <a:cxn ang="0">
                <a:pos x="TX37" y="TY37"/>
              </a:cxn>
              <a:cxn ang="0">
                <a:pos x="TX38" y="TY38"/>
              </a:cxn>
              <a:cxn ang="0">
                <a:pos x="TX40" y="TY40"/>
              </a:cxn>
              <a:cxn ang="0">
                <a:pos x="TX41" y="TY41"/>
              </a:cxn>
              <a:cxn ang="0">
                <a:pos x="TX42" y="TY42"/>
              </a:cxn>
              <a:cxn ang="0">
                <a:pos x="TX43" y="TY43"/>
              </a:cxn>
              <a:cxn ang="0">
                <a:pos x="TX44" y="TY44"/>
              </a:cxn>
              <a:cxn ang="0">
                <a:pos x="TX45" y="TY45"/>
              </a:cxn>
              <a:cxn ang="0">
                <a:pos x="TX46" y="TY46"/>
              </a:cxn>
              <a:cxn ang="0">
                <a:pos x="TX48" y="TY48"/>
              </a:cxn>
              <a:cxn ang="0">
                <a:pos x="TX49" y="TY49"/>
              </a:cxn>
              <a:cxn ang="0">
                <a:pos x="TX50" y="TY50"/>
              </a:cxn>
              <a:cxn ang="0">
                <a:pos x="TX51" y="TY51"/>
              </a:cxn>
              <a:cxn ang="0">
                <a:pos x="TX52" y="TY52"/>
              </a:cxn>
              <a:cxn ang="0">
                <a:pos x="TX53" y="TY53"/>
              </a:cxn>
              <a:cxn ang="0">
                <a:pos x="TX54" y="TY54"/>
              </a:cxn>
              <a:cxn ang="0">
                <a:pos x="TX56" y="TY56"/>
              </a:cxn>
              <a:cxn ang="0">
                <a:pos x="TX57" y="TY57"/>
              </a:cxn>
              <a:cxn ang="0">
                <a:pos x="TX58" y="TY58"/>
              </a:cxn>
              <a:cxn ang="0">
                <a:pos x="TX59" y="TY59"/>
              </a:cxn>
              <a:cxn ang="0">
                <a:pos x="TX60" y="TY60"/>
              </a:cxn>
              <a:cxn ang="0">
                <a:pos x="TX61" y="TY61"/>
              </a:cxn>
              <a:cxn ang="0">
                <a:pos x="TX62" y="TY62"/>
              </a:cxn>
              <a:cxn ang="0">
                <a:pos x="TX64" y="TY64"/>
              </a:cxn>
              <a:cxn ang="0">
                <a:pos x="TX65" y="TY65"/>
              </a:cxn>
              <a:cxn ang="0">
                <a:pos x="TX66" y="TY66"/>
              </a:cxn>
              <a:cxn ang="0">
                <a:pos x="TX67" y="TY67"/>
              </a:cxn>
              <a:cxn ang="0">
                <a:pos x="TX68" y="TY68"/>
              </a:cxn>
              <a:cxn ang="0">
                <a:pos x="TX69" y="TY69"/>
              </a:cxn>
              <a:cxn ang="0">
                <a:pos x="TX70" y="TY70"/>
              </a:cxn>
              <a:cxn ang="0">
                <a:pos x="TX72" y="TY72"/>
              </a:cxn>
              <a:cxn ang="0">
                <a:pos x="TX73" y="TY73"/>
              </a:cxn>
              <a:cxn ang="0">
                <a:pos x="TX74" y="TY74"/>
              </a:cxn>
              <a:cxn ang="0">
                <a:pos x="TX75" y="TY75"/>
              </a:cxn>
              <a:cxn ang="0">
                <a:pos x="TX76" y="TY76"/>
              </a:cxn>
              <a:cxn ang="0">
                <a:pos x="TX77" y="TY77"/>
              </a:cxn>
              <a:cxn ang="0">
                <a:pos x="TX78" y="TY78"/>
              </a:cxn>
              <a:cxn ang="0">
                <a:pos x="TX79" y="TY79"/>
              </a:cxn>
              <a:cxn ang="0">
                <a:pos x="TX80" y="TY80"/>
              </a:cxn>
              <a:cxn ang="0">
                <a:pos x="TX81" y="TY81"/>
              </a:cxn>
              <a:cxn ang="0">
                <a:pos x="TX82" y="TY82"/>
              </a:cxn>
              <a:cxn ang="0">
                <a:pos x="TX83" y="TY83"/>
              </a:cxn>
              <a:cxn ang="0">
                <a:pos x="TX84" y="TY84"/>
              </a:cxn>
              <a:cxn ang="0">
                <a:pos x="TX85" y="TY85"/>
              </a:cxn>
              <a:cxn ang="0">
                <a:pos x="TX86" y="TY86"/>
              </a:cxn>
              <a:cxn ang="0">
                <a:pos x="TX87" y="TY87"/>
              </a:cxn>
              <a:cxn ang="0">
                <a:pos x="TX88" y="TY88"/>
              </a:cxn>
              <a:cxn ang="0">
                <a:pos x="TX89" y="TY89"/>
              </a:cxn>
              <a:cxn ang="0">
                <a:pos x="TX90" y="TY90"/>
              </a:cxn>
              <a:cxn ang="0">
                <a:pos x="TX91" y="TY91"/>
              </a:cxn>
              <a:cxn ang="0">
                <a:pos x="TX92" y="TY92"/>
              </a:cxn>
              <a:cxn ang="0">
                <a:pos x="TX93" y="TY93"/>
              </a:cxn>
              <a:cxn ang="0">
                <a:pos x="TX94" y="TY94"/>
              </a:cxn>
              <a:cxn ang="0">
                <a:pos x="TX96" y="TY96"/>
              </a:cxn>
              <a:cxn ang="0">
                <a:pos x="TX97" y="TY97"/>
              </a:cxn>
              <a:cxn ang="0">
                <a:pos x="TX98" y="TY98"/>
              </a:cxn>
              <a:cxn ang="0">
                <a:pos x="TX99" y="TY99"/>
              </a:cxn>
              <a:cxn ang="0">
                <a:pos x="TX100" y="TY100"/>
              </a:cxn>
              <a:cxn ang="0">
                <a:pos x="TX101" y="TY101"/>
              </a:cxn>
              <a:cxn ang="0">
                <a:pos x="TX102" y="TY102"/>
              </a:cxn>
              <a:cxn ang="0">
                <a:pos x="TX103" y="TY103"/>
              </a:cxn>
              <a:cxn ang="0">
                <a:pos x="TX104" y="TY104"/>
              </a:cxn>
              <a:cxn ang="0">
                <a:pos x="TX105" y="TY105"/>
              </a:cxn>
              <a:cxn ang="0">
                <a:pos x="TX106" y="TY106"/>
              </a:cxn>
              <a:cxn ang="0">
                <a:pos x="TX107" y="TY107"/>
              </a:cxn>
              <a:cxn ang="0">
                <a:pos x="TX108" y="TY108"/>
              </a:cxn>
              <a:cxn ang="0">
                <a:pos x="TX109" y="TY109"/>
              </a:cxn>
              <a:cxn ang="0">
                <a:pos x="TX110" y="TY110"/>
              </a:cxn>
            </a:cxnLst>
            <a:rect l="l" t="t" r="r" b="b"/>
            <a:pathLst>
              <a:path w="304" h="330">
                <a:moveTo>
                  <a:pt x="53" y="79"/>
                </a:moveTo>
                <a:cubicBezTo>
                  <a:pt x="37" y="70"/>
                  <a:pt x="37" y="70"/>
                  <a:pt x="37" y="70"/>
                </a:cubicBezTo>
                <a:cubicBezTo>
                  <a:pt x="31" y="67"/>
                  <a:pt x="24" y="69"/>
                  <a:pt x="20" y="75"/>
                </a:cubicBezTo>
                <a:cubicBezTo>
                  <a:pt x="17" y="81"/>
                  <a:pt x="19" y="88"/>
                  <a:pt x="25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6" y="104"/>
                  <a:pt x="54" y="102"/>
                  <a:pt x="57" y="96"/>
                </a:cubicBezTo>
                <a:cubicBezTo>
                  <a:pt x="61" y="90"/>
                  <a:pt x="59" y="83"/>
                  <a:pt x="53" y="79"/>
                </a:cubicBezTo>
                <a:close/>
                <a:moveTo>
                  <a:pt x="40" y="199"/>
                </a:moveTo>
                <a:cubicBezTo>
                  <a:pt x="25" y="208"/>
                  <a:pt x="25" y="208"/>
                  <a:pt x="25" y="208"/>
                </a:cubicBezTo>
                <a:cubicBezTo>
                  <a:pt x="19" y="212"/>
                  <a:pt x="17" y="219"/>
                  <a:pt x="20" y="225"/>
                </a:cubicBezTo>
                <a:cubicBezTo>
                  <a:pt x="24" y="231"/>
                  <a:pt x="31" y="233"/>
                  <a:pt x="37" y="230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9" y="217"/>
                  <a:pt x="61" y="210"/>
                  <a:pt x="57" y="204"/>
                </a:cubicBezTo>
                <a:cubicBezTo>
                  <a:pt x="54" y="198"/>
                  <a:pt x="46" y="196"/>
                  <a:pt x="40" y="199"/>
                </a:cubicBezTo>
                <a:close/>
                <a:moveTo>
                  <a:pt x="261" y="101"/>
                </a:moveTo>
                <a:cubicBezTo>
                  <a:pt x="276" y="92"/>
                  <a:pt x="276" y="92"/>
                  <a:pt x="276" y="92"/>
                </a:cubicBezTo>
                <a:cubicBezTo>
                  <a:pt x="282" y="88"/>
                  <a:pt x="284" y="81"/>
                  <a:pt x="281" y="75"/>
                </a:cubicBezTo>
                <a:cubicBezTo>
                  <a:pt x="277" y="69"/>
                  <a:pt x="270" y="67"/>
                  <a:pt x="264" y="70"/>
                </a:cubicBezTo>
                <a:cubicBezTo>
                  <a:pt x="248" y="79"/>
                  <a:pt x="248" y="79"/>
                  <a:pt x="248" y="79"/>
                </a:cubicBezTo>
                <a:cubicBezTo>
                  <a:pt x="242" y="83"/>
                  <a:pt x="240" y="90"/>
                  <a:pt x="244" y="96"/>
                </a:cubicBezTo>
                <a:cubicBezTo>
                  <a:pt x="247" y="102"/>
                  <a:pt x="255" y="104"/>
                  <a:pt x="261" y="101"/>
                </a:cubicBezTo>
                <a:close/>
                <a:moveTo>
                  <a:pt x="43" y="150"/>
                </a:moveTo>
                <a:cubicBezTo>
                  <a:pt x="43" y="143"/>
                  <a:pt x="37" y="138"/>
                  <a:pt x="31" y="138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6" y="138"/>
                  <a:pt x="0" y="143"/>
                  <a:pt x="0" y="150"/>
                </a:cubicBezTo>
                <a:cubicBezTo>
                  <a:pt x="0" y="157"/>
                  <a:pt x="6" y="163"/>
                  <a:pt x="13" y="163"/>
                </a:cubicBezTo>
                <a:cubicBezTo>
                  <a:pt x="31" y="163"/>
                  <a:pt x="31" y="163"/>
                  <a:pt x="31" y="163"/>
                </a:cubicBezTo>
                <a:cubicBezTo>
                  <a:pt x="37" y="163"/>
                  <a:pt x="43" y="157"/>
                  <a:pt x="43" y="150"/>
                </a:cubicBezTo>
                <a:close/>
                <a:moveTo>
                  <a:pt x="150" y="43"/>
                </a:moveTo>
                <a:cubicBezTo>
                  <a:pt x="157" y="43"/>
                  <a:pt x="163" y="37"/>
                  <a:pt x="163" y="30"/>
                </a:cubicBezTo>
                <a:cubicBezTo>
                  <a:pt x="163" y="12"/>
                  <a:pt x="163" y="12"/>
                  <a:pt x="163" y="12"/>
                </a:cubicBezTo>
                <a:cubicBezTo>
                  <a:pt x="163" y="5"/>
                  <a:pt x="157" y="0"/>
                  <a:pt x="150" y="0"/>
                </a:cubicBezTo>
                <a:cubicBezTo>
                  <a:pt x="144" y="0"/>
                  <a:pt x="138" y="5"/>
                  <a:pt x="138" y="12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38" y="37"/>
                  <a:pt x="144" y="43"/>
                  <a:pt x="150" y="43"/>
                </a:cubicBezTo>
                <a:close/>
                <a:moveTo>
                  <a:pt x="97" y="57"/>
                </a:moveTo>
                <a:cubicBezTo>
                  <a:pt x="103" y="53"/>
                  <a:pt x="105" y="46"/>
                  <a:pt x="101" y="40"/>
                </a:cubicBezTo>
                <a:cubicBezTo>
                  <a:pt x="92" y="24"/>
                  <a:pt x="92" y="24"/>
                  <a:pt x="92" y="24"/>
                </a:cubicBezTo>
                <a:cubicBezTo>
                  <a:pt x="89" y="18"/>
                  <a:pt x="81" y="16"/>
                  <a:pt x="75" y="20"/>
                </a:cubicBezTo>
                <a:cubicBezTo>
                  <a:pt x="69" y="23"/>
                  <a:pt x="67" y="31"/>
                  <a:pt x="71" y="37"/>
                </a:cubicBezTo>
                <a:cubicBezTo>
                  <a:pt x="80" y="52"/>
                  <a:pt x="80" y="52"/>
                  <a:pt x="80" y="52"/>
                </a:cubicBezTo>
                <a:cubicBezTo>
                  <a:pt x="83" y="58"/>
                  <a:pt x="91" y="60"/>
                  <a:pt x="97" y="57"/>
                </a:cubicBezTo>
                <a:close/>
                <a:moveTo>
                  <a:pt x="288" y="138"/>
                </a:moveTo>
                <a:cubicBezTo>
                  <a:pt x="270" y="138"/>
                  <a:pt x="270" y="138"/>
                  <a:pt x="270" y="138"/>
                </a:cubicBezTo>
                <a:cubicBezTo>
                  <a:pt x="264" y="138"/>
                  <a:pt x="258" y="143"/>
                  <a:pt x="258" y="150"/>
                </a:cubicBezTo>
                <a:cubicBezTo>
                  <a:pt x="258" y="157"/>
                  <a:pt x="264" y="163"/>
                  <a:pt x="270" y="163"/>
                </a:cubicBezTo>
                <a:cubicBezTo>
                  <a:pt x="288" y="163"/>
                  <a:pt x="288" y="163"/>
                  <a:pt x="288" y="163"/>
                </a:cubicBezTo>
                <a:cubicBezTo>
                  <a:pt x="295" y="163"/>
                  <a:pt x="301" y="157"/>
                  <a:pt x="301" y="150"/>
                </a:cubicBezTo>
                <a:cubicBezTo>
                  <a:pt x="301" y="143"/>
                  <a:pt x="295" y="138"/>
                  <a:pt x="288" y="138"/>
                </a:cubicBezTo>
                <a:close/>
                <a:moveTo>
                  <a:pt x="276" y="208"/>
                </a:moveTo>
                <a:cubicBezTo>
                  <a:pt x="261" y="199"/>
                  <a:pt x="261" y="199"/>
                  <a:pt x="261" y="199"/>
                </a:cubicBezTo>
                <a:cubicBezTo>
                  <a:pt x="255" y="196"/>
                  <a:pt x="247" y="198"/>
                  <a:pt x="244" y="204"/>
                </a:cubicBezTo>
                <a:cubicBezTo>
                  <a:pt x="240" y="210"/>
                  <a:pt x="242" y="217"/>
                  <a:pt x="248" y="221"/>
                </a:cubicBezTo>
                <a:cubicBezTo>
                  <a:pt x="264" y="230"/>
                  <a:pt x="264" y="230"/>
                  <a:pt x="264" y="230"/>
                </a:cubicBezTo>
                <a:cubicBezTo>
                  <a:pt x="270" y="233"/>
                  <a:pt x="277" y="231"/>
                  <a:pt x="281" y="225"/>
                </a:cubicBezTo>
                <a:cubicBezTo>
                  <a:pt x="284" y="219"/>
                  <a:pt x="282" y="212"/>
                  <a:pt x="276" y="208"/>
                </a:cubicBezTo>
                <a:close/>
                <a:moveTo>
                  <a:pt x="226" y="20"/>
                </a:moveTo>
                <a:cubicBezTo>
                  <a:pt x="220" y="16"/>
                  <a:pt x="212" y="18"/>
                  <a:pt x="209" y="24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196" y="46"/>
                  <a:pt x="198" y="53"/>
                  <a:pt x="204" y="57"/>
                </a:cubicBezTo>
                <a:cubicBezTo>
                  <a:pt x="210" y="60"/>
                  <a:pt x="218" y="58"/>
                  <a:pt x="221" y="52"/>
                </a:cubicBezTo>
                <a:cubicBezTo>
                  <a:pt x="230" y="37"/>
                  <a:pt x="230" y="37"/>
                  <a:pt x="230" y="37"/>
                </a:cubicBezTo>
                <a:cubicBezTo>
                  <a:pt x="234" y="31"/>
                  <a:pt x="232" y="23"/>
                  <a:pt x="226" y="20"/>
                </a:cubicBezTo>
                <a:close/>
                <a:moveTo>
                  <a:pt x="173" y="292"/>
                </a:moveTo>
                <a:cubicBezTo>
                  <a:pt x="128" y="292"/>
                  <a:pt x="128" y="292"/>
                  <a:pt x="128" y="292"/>
                </a:cubicBezTo>
                <a:cubicBezTo>
                  <a:pt x="126" y="292"/>
                  <a:pt x="123" y="294"/>
                  <a:pt x="123" y="297"/>
                </a:cubicBezTo>
                <a:cubicBezTo>
                  <a:pt x="123" y="307"/>
                  <a:pt x="123" y="307"/>
                  <a:pt x="123" y="307"/>
                </a:cubicBezTo>
                <a:cubicBezTo>
                  <a:pt x="123" y="308"/>
                  <a:pt x="124" y="309"/>
                  <a:pt x="124" y="310"/>
                </a:cubicBezTo>
                <a:cubicBezTo>
                  <a:pt x="128" y="314"/>
                  <a:pt x="128" y="314"/>
                  <a:pt x="128" y="314"/>
                </a:cubicBezTo>
                <a:cubicBezTo>
                  <a:pt x="129" y="315"/>
                  <a:pt x="129" y="315"/>
                  <a:pt x="130" y="315"/>
                </a:cubicBezTo>
                <a:cubicBezTo>
                  <a:pt x="131" y="316"/>
                  <a:pt x="131" y="316"/>
                  <a:pt x="132" y="316"/>
                </a:cubicBezTo>
                <a:cubicBezTo>
                  <a:pt x="132" y="316"/>
                  <a:pt x="133" y="316"/>
                  <a:pt x="133" y="316"/>
                </a:cubicBezTo>
                <a:cubicBezTo>
                  <a:pt x="141" y="324"/>
                  <a:pt x="141" y="324"/>
                  <a:pt x="141" y="324"/>
                </a:cubicBezTo>
                <a:cubicBezTo>
                  <a:pt x="141" y="325"/>
                  <a:pt x="142" y="325"/>
                  <a:pt x="142" y="326"/>
                </a:cubicBezTo>
                <a:cubicBezTo>
                  <a:pt x="144" y="326"/>
                  <a:pt x="147" y="327"/>
                  <a:pt x="150" y="327"/>
                </a:cubicBezTo>
                <a:cubicBezTo>
                  <a:pt x="150" y="327"/>
                  <a:pt x="150" y="327"/>
                  <a:pt x="150" y="327"/>
                </a:cubicBezTo>
                <a:cubicBezTo>
                  <a:pt x="155" y="326"/>
                  <a:pt x="158" y="326"/>
                  <a:pt x="159" y="325"/>
                </a:cubicBezTo>
                <a:cubicBezTo>
                  <a:pt x="160" y="325"/>
                  <a:pt x="160" y="325"/>
                  <a:pt x="160" y="324"/>
                </a:cubicBezTo>
                <a:cubicBezTo>
                  <a:pt x="160" y="324"/>
                  <a:pt x="168" y="316"/>
                  <a:pt x="169" y="316"/>
                </a:cubicBezTo>
                <a:cubicBezTo>
                  <a:pt x="169" y="316"/>
                  <a:pt x="169" y="316"/>
                  <a:pt x="170" y="316"/>
                </a:cubicBezTo>
                <a:cubicBezTo>
                  <a:pt x="170" y="316"/>
                  <a:pt x="170" y="316"/>
                  <a:pt x="171" y="316"/>
                </a:cubicBezTo>
                <a:cubicBezTo>
                  <a:pt x="172" y="316"/>
                  <a:pt x="173" y="315"/>
                  <a:pt x="174" y="314"/>
                </a:cubicBezTo>
                <a:cubicBezTo>
                  <a:pt x="177" y="310"/>
                  <a:pt x="177" y="310"/>
                  <a:pt x="177" y="310"/>
                </a:cubicBezTo>
                <a:cubicBezTo>
                  <a:pt x="178" y="309"/>
                  <a:pt x="178" y="308"/>
                  <a:pt x="178" y="307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78" y="294"/>
                  <a:pt x="176" y="292"/>
                  <a:pt x="173" y="292"/>
                </a:cubicBezTo>
                <a:close/>
                <a:moveTo>
                  <a:pt x="151" y="68"/>
                </a:moveTo>
                <a:cubicBezTo>
                  <a:pt x="107" y="68"/>
                  <a:pt x="71" y="105"/>
                  <a:pt x="71" y="151"/>
                </a:cubicBezTo>
                <a:cubicBezTo>
                  <a:pt x="71" y="169"/>
                  <a:pt x="76" y="186"/>
                  <a:pt x="87" y="201"/>
                </a:cubicBezTo>
                <a:cubicBezTo>
                  <a:pt x="87" y="201"/>
                  <a:pt x="92" y="208"/>
                  <a:pt x="95" y="211"/>
                </a:cubicBezTo>
                <a:cubicBezTo>
                  <a:pt x="113" y="234"/>
                  <a:pt x="122" y="252"/>
                  <a:pt x="122" y="266"/>
                </a:cubicBezTo>
                <a:cubicBezTo>
                  <a:pt x="119" y="268"/>
                  <a:pt x="116" y="271"/>
                  <a:pt x="116" y="275"/>
                </a:cubicBezTo>
                <a:cubicBezTo>
                  <a:pt x="116" y="280"/>
                  <a:pt x="120" y="284"/>
                  <a:pt x="125" y="284"/>
                </a:cubicBezTo>
                <a:cubicBezTo>
                  <a:pt x="176" y="284"/>
                  <a:pt x="176" y="284"/>
                  <a:pt x="176" y="284"/>
                </a:cubicBezTo>
                <a:cubicBezTo>
                  <a:pt x="181" y="284"/>
                  <a:pt x="185" y="280"/>
                  <a:pt x="185" y="275"/>
                </a:cubicBezTo>
                <a:cubicBezTo>
                  <a:pt x="185" y="272"/>
                  <a:pt x="184" y="269"/>
                  <a:pt x="181" y="268"/>
                </a:cubicBezTo>
                <a:cubicBezTo>
                  <a:pt x="181" y="251"/>
                  <a:pt x="189" y="232"/>
                  <a:pt x="207" y="211"/>
                </a:cubicBezTo>
                <a:cubicBezTo>
                  <a:pt x="209" y="208"/>
                  <a:pt x="214" y="201"/>
                  <a:pt x="215" y="201"/>
                </a:cubicBezTo>
                <a:cubicBezTo>
                  <a:pt x="225" y="187"/>
                  <a:pt x="230" y="170"/>
                  <a:pt x="231" y="152"/>
                </a:cubicBezTo>
                <a:cubicBezTo>
                  <a:pt x="231" y="129"/>
                  <a:pt x="222" y="109"/>
                  <a:pt x="207" y="93"/>
                </a:cubicBezTo>
                <a:cubicBezTo>
                  <a:pt x="192" y="77"/>
                  <a:pt x="172" y="68"/>
                  <a:pt x="151" y="68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B11E84-6DF2-4693-8A76-6E1DB4DCDBD1}"/>
              </a:ext>
            </a:extLst>
          </p:cNvPr>
          <p:cNvSpPr txBox="1">
            <a:spLocks/>
          </p:cNvSpPr>
          <p:nvPr/>
        </p:nvSpPr>
        <p:spPr>
          <a:xfrm>
            <a:off x="2085541" y="2052955"/>
            <a:ext cx="2486016" cy="37020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bg1"/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3785CE4-A30B-445C-99BD-23854A4C9A91}"/>
              </a:ext>
            </a:extLst>
          </p:cNvPr>
          <p:cNvSpPr txBox="1">
            <a:spLocks/>
          </p:cNvSpPr>
          <p:nvPr/>
        </p:nvSpPr>
        <p:spPr>
          <a:xfrm>
            <a:off x="2085541" y="2332055"/>
            <a:ext cx="4103169" cy="70250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B58C2A0-A2C6-420F-B396-1475187E7EEE}"/>
              </a:ext>
            </a:extLst>
          </p:cNvPr>
          <p:cNvSpPr txBox="1">
            <a:spLocks/>
          </p:cNvSpPr>
          <p:nvPr/>
        </p:nvSpPr>
        <p:spPr>
          <a:xfrm>
            <a:off x="2085541" y="4212872"/>
            <a:ext cx="2486016" cy="37020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bg1"/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D1BAF2-4ECF-44B9-891A-243C74A827CB}"/>
              </a:ext>
            </a:extLst>
          </p:cNvPr>
          <p:cNvSpPr txBox="1">
            <a:spLocks/>
          </p:cNvSpPr>
          <p:nvPr/>
        </p:nvSpPr>
        <p:spPr>
          <a:xfrm>
            <a:off x="2085541" y="4491972"/>
            <a:ext cx="4103169" cy="70250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052413-A687-417C-9A53-67660A90F73B}"/>
              </a:ext>
            </a:extLst>
          </p:cNvPr>
          <p:cNvSpPr txBox="1">
            <a:spLocks/>
          </p:cNvSpPr>
          <p:nvPr/>
        </p:nvSpPr>
        <p:spPr>
          <a:xfrm>
            <a:off x="7608799" y="2052955"/>
            <a:ext cx="2486016" cy="37020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bg1"/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CCAFE80-4ED6-4FB8-8627-861496067715}"/>
              </a:ext>
            </a:extLst>
          </p:cNvPr>
          <p:cNvSpPr txBox="1">
            <a:spLocks/>
          </p:cNvSpPr>
          <p:nvPr/>
        </p:nvSpPr>
        <p:spPr>
          <a:xfrm>
            <a:off x="7608799" y="2332055"/>
            <a:ext cx="4103169" cy="70250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B92124F-4A5A-45F2-9F7D-BC6E1AC43740}"/>
              </a:ext>
            </a:extLst>
          </p:cNvPr>
          <p:cNvSpPr txBox="1">
            <a:spLocks/>
          </p:cNvSpPr>
          <p:nvPr/>
        </p:nvSpPr>
        <p:spPr>
          <a:xfrm>
            <a:off x="7608799" y="4212872"/>
            <a:ext cx="2486016" cy="37020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bg1"/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09549B3-A47D-4D3A-8833-EF444109FB32}"/>
              </a:ext>
            </a:extLst>
          </p:cNvPr>
          <p:cNvSpPr txBox="1">
            <a:spLocks/>
          </p:cNvSpPr>
          <p:nvPr/>
        </p:nvSpPr>
        <p:spPr>
          <a:xfrm>
            <a:off x="7608799" y="4491972"/>
            <a:ext cx="4103169" cy="70250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2C3EAC5-E193-47F1-BAB7-ED2568BA5519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</a:p>
        </p:txBody>
      </p:sp>
    </p:spTree>
    <p:extLst>
      <p:ext uri="{BB962C8B-B14F-4D97-AF65-F5344CB8AC3E}">
        <p14:creationId xmlns:p14="http://schemas.microsoft.com/office/powerpoint/2010/main" val="2063415791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319"/>
          <p:cNvSpPr/>
          <p:nvPr/>
        </p:nvSpPr>
        <p:spPr>
          <a:xfrm flipV="1">
            <a:off x="2706781" y="2061332"/>
            <a:ext cx="1311123" cy="0"/>
          </a:xfrm>
          <a:prstGeom prst="line">
            <a:avLst/>
          </a:prstGeom>
          <a:ln w="25400">
            <a:solidFill>
              <a:srgbClr val="FFD2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Shape 1290"/>
          <p:cNvSpPr/>
          <p:nvPr/>
        </p:nvSpPr>
        <p:spPr>
          <a:xfrm>
            <a:off x="2133796" y="1753189"/>
            <a:ext cx="618188" cy="618188"/>
          </a:xfrm>
          <a:prstGeom prst="rect">
            <a:avLst/>
          </a:prstGeom>
          <a:solidFill>
            <a:srgbClr val="FFD200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pSp>
        <p:nvGrpSpPr>
          <p:cNvPr id="4" name="Group 1293"/>
          <p:cNvGrpSpPr/>
          <p:nvPr/>
        </p:nvGrpSpPr>
        <p:grpSpPr>
          <a:xfrm>
            <a:off x="2319772" y="1927813"/>
            <a:ext cx="246236" cy="268940"/>
            <a:chOff x="0" y="0"/>
            <a:chExt cx="495252" cy="540918"/>
          </a:xfrm>
        </p:grpSpPr>
        <p:sp>
          <p:nvSpPr>
            <p:cNvPr id="5" name="Shape 1291"/>
            <p:cNvSpPr/>
            <p:nvPr/>
          </p:nvSpPr>
          <p:spPr>
            <a:xfrm>
              <a:off x="107933" y="0"/>
              <a:ext cx="270131" cy="270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4" y="18436"/>
                  </a:moveTo>
                  <a:cubicBezTo>
                    <a:pt x="5273" y="20546"/>
                    <a:pt x="7818" y="21600"/>
                    <a:pt x="10800" y="21600"/>
                  </a:cubicBezTo>
                  <a:cubicBezTo>
                    <a:pt x="13782" y="21600"/>
                    <a:pt x="16327" y="20546"/>
                    <a:pt x="18436" y="18436"/>
                  </a:cubicBezTo>
                  <a:cubicBezTo>
                    <a:pt x="20546" y="16327"/>
                    <a:pt x="21600" y="13782"/>
                    <a:pt x="21600" y="10800"/>
                  </a:cubicBezTo>
                  <a:cubicBezTo>
                    <a:pt x="21600" y="7818"/>
                    <a:pt x="20546" y="5273"/>
                    <a:pt x="18436" y="3164"/>
                  </a:cubicBezTo>
                  <a:cubicBezTo>
                    <a:pt x="16327" y="1054"/>
                    <a:pt x="13782" y="0"/>
                    <a:pt x="10800" y="0"/>
                  </a:cubicBezTo>
                  <a:cubicBezTo>
                    <a:pt x="7818" y="0"/>
                    <a:pt x="5273" y="1055"/>
                    <a:pt x="3164" y="3164"/>
                  </a:cubicBezTo>
                  <a:cubicBezTo>
                    <a:pt x="1055" y="5273"/>
                    <a:pt x="0" y="7818"/>
                    <a:pt x="0" y="10800"/>
                  </a:cubicBezTo>
                  <a:cubicBezTo>
                    <a:pt x="0" y="13782"/>
                    <a:pt x="1055" y="16327"/>
                    <a:pt x="3164" y="18436"/>
                  </a:cubicBezTo>
                  <a:cubicBezTo>
                    <a:pt x="3164" y="18436"/>
                    <a:pt x="3164" y="18436"/>
                    <a:pt x="3164" y="184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6" name="Shape 1292"/>
            <p:cNvSpPr/>
            <p:nvPr/>
          </p:nvSpPr>
          <p:spPr>
            <a:xfrm>
              <a:off x="0" y="248248"/>
              <a:ext cx="495253" cy="292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32" y="9360"/>
                  </a:moveTo>
                  <a:cubicBezTo>
                    <a:pt x="21225" y="8347"/>
                    <a:pt x="21089" y="7408"/>
                    <a:pt x="20925" y="6543"/>
                  </a:cubicBezTo>
                  <a:cubicBezTo>
                    <a:pt x="20761" y="5678"/>
                    <a:pt x="20542" y="4834"/>
                    <a:pt x="20266" y="4011"/>
                  </a:cubicBezTo>
                  <a:cubicBezTo>
                    <a:pt x="19989" y="3190"/>
                    <a:pt x="19673" y="2489"/>
                    <a:pt x="19314" y="1909"/>
                  </a:cubicBezTo>
                  <a:cubicBezTo>
                    <a:pt x="18957" y="1329"/>
                    <a:pt x="18519" y="867"/>
                    <a:pt x="18002" y="520"/>
                  </a:cubicBezTo>
                  <a:cubicBezTo>
                    <a:pt x="17487" y="175"/>
                    <a:pt x="16916" y="0"/>
                    <a:pt x="16292" y="0"/>
                  </a:cubicBezTo>
                  <a:cubicBezTo>
                    <a:pt x="16190" y="0"/>
                    <a:pt x="15970" y="187"/>
                    <a:pt x="15632" y="559"/>
                  </a:cubicBezTo>
                  <a:cubicBezTo>
                    <a:pt x="15295" y="931"/>
                    <a:pt x="14922" y="1348"/>
                    <a:pt x="14512" y="1805"/>
                  </a:cubicBezTo>
                  <a:cubicBezTo>
                    <a:pt x="14103" y="2264"/>
                    <a:pt x="13557" y="2680"/>
                    <a:pt x="12871" y="3051"/>
                  </a:cubicBezTo>
                  <a:cubicBezTo>
                    <a:pt x="12185" y="3423"/>
                    <a:pt x="11496" y="3610"/>
                    <a:pt x="10800" y="3610"/>
                  </a:cubicBezTo>
                  <a:cubicBezTo>
                    <a:pt x="10104" y="3610"/>
                    <a:pt x="9414" y="3423"/>
                    <a:pt x="8729" y="3051"/>
                  </a:cubicBezTo>
                  <a:cubicBezTo>
                    <a:pt x="8043" y="2680"/>
                    <a:pt x="7496" y="2264"/>
                    <a:pt x="7087" y="1805"/>
                  </a:cubicBezTo>
                  <a:cubicBezTo>
                    <a:pt x="6678" y="1348"/>
                    <a:pt x="6304" y="931"/>
                    <a:pt x="5967" y="559"/>
                  </a:cubicBezTo>
                  <a:cubicBezTo>
                    <a:pt x="5630" y="187"/>
                    <a:pt x="5410" y="0"/>
                    <a:pt x="5308" y="0"/>
                  </a:cubicBezTo>
                  <a:cubicBezTo>
                    <a:pt x="4684" y="0"/>
                    <a:pt x="4113" y="175"/>
                    <a:pt x="3597" y="520"/>
                  </a:cubicBezTo>
                  <a:cubicBezTo>
                    <a:pt x="3081" y="867"/>
                    <a:pt x="2643" y="1329"/>
                    <a:pt x="2286" y="1909"/>
                  </a:cubicBezTo>
                  <a:cubicBezTo>
                    <a:pt x="1927" y="2488"/>
                    <a:pt x="1611" y="3190"/>
                    <a:pt x="1334" y="4011"/>
                  </a:cubicBezTo>
                  <a:cubicBezTo>
                    <a:pt x="1058" y="4834"/>
                    <a:pt x="839" y="5678"/>
                    <a:pt x="675" y="6543"/>
                  </a:cubicBezTo>
                  <a:cubicBezTo>
                    <a:pt x="511" y="7408"/>
                    <a:pt x="375" y="8347"/>
                    <a:pt x="268" y="9360"/>
                  </a:cubicBezTo>
                  <a:cubicBezTo>
                    <a:pt x="161" y="10371"/>
                    <a:pt x="89" y="11314"/>
                    <a:pt x="53" y="12189"/>
                  </a:cubicBezTo>
                  <a:cubicBezTo>
                    <a:pt x="17" y="13063"/>
                    <a:pt x="0" y="13959"/>
                    <a:pt x="0" y="14877"/>
                  </a:cubicBezTo>
                  <a:cubicBezTo>
                    <a:pt x="0" y="16953"/>
                    <a:pt x="372" y="18593"/>
                    <a:pt x="1119" y="19795"/>
                  </a:cubicBezTo>
                  <a:cubicBezTo>
                    <a:pt x="1866" y="20998"/>
                    <a:pt x="2858" y="21600"/>
                    <a:pt x="4096" y="21600"/>
                  </a:cubicBezTo>
                  <a:lnTo>
                    <a:pt x="17504" y="21600"/>
                  </a:lnTo>
                  <a:cubicBezTo>
                    <a:pt x="18741" y="21600"/>
                    <a:pt x="19734" y="20998"/>
                    <a:pt x="20480" y="19795"/>
                  </a:cubicBezTo>
                  <a:cubicBezTo>
                    <a:pt x="21227" y="18593"/>
                    <a:pt x="21600" y="16953"/>
                    <a:pt x="21600" y="14877"/>
                  </a:cubicBezTo>
                  <a:cubicBezTo>
                    <a:pt x="21600" y="13959"/>
                    <a:pt x="21582" y="13063"/>
                    <a:pt x="21547" y="12189"/>
                  </a:cubicBezTo>
                  <a:cubicBezTo>
                    <a:pt x="21511" y="11314"/>
                    <a:pt x="21439" y="10371"/>
                    <a:pt x="21332" y="9360"/>
                  </a:cubicBezTo>
                  <a:cubicBezTo>
                    <a:pt x="21332" y="9360"/>
                    <a:pt x="21332" y="9360"/>
                    <a:pt x="21332" y="93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</p:grpSp>
      <p:sp>
        <p:nvSpPr>
          <p:cNvPr id="8" name="Shape 1320"/>
          <p:cNvSpPr/>
          <p:nvPr/>
        </p:nvSpPr>
        <p:spPr>
          <a:xfrm flipV="1">
            <a:off x="4810683" y="2061332"/>
            <a:ext cx="1311123" cy="0"/>
          </a:xfrm>
          <a:prstGeom prst="line">
            <a:avLst/>
          </a:prstGeom>
          <a:ln w="25400">
            <a:solidFill>
              <a:srgbClr val="FFD2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6914585" y="2061332"/>
            <a:ext cx="1311123" cy="0"/>
          </a:xfrm>
          <a:prstGeom prst="line">
            <a:avLst/>
          </a:prstGeom>
          <a:ln w="25400">
            <a:solidFill>
              <a:srgbClr val="FFD2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2971773" y="4343777"/>
            <a:ext cx="1311123" cy="0"/>
          </a:xfrm>
          <a:prstGeom prst="line">
            <a:avLst/>
          </a:prstGeom>
          <a:ln w="25400">
            <a:solidFill>
              <a:srgbClr val="FFD2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075675" y="4343777"/>
            <a:ext cx="1311123" cy="0"/>
          </a:xfrm>
          <a:prstGeom prst="line">
            <a:avLst/>
          </a:prstGeom>
          <a:ln w="25400">
            <a:solidFill>
              <a:srgbClr val="FFD2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179578" y="4343777"/>
            <a:ext cx="1309553" cy="0"/>
          </a:xfrm>
          <a:prstGeom prst="line">
            <a:avLst/>
          </a:prstGeom>
          <a:ln w="25400">
            <a:solidFill>
              <a:srgbClr val="FFD2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017745" y="2061332"/>
            <a:ext cx="1609047" cy="0"/>
          </a:xfrm>
          <a:prstGeom prst="line">
            <a:avLst/>
          </a:prstGeom>
          <a:ln w="25400">
            <a:solidFill>
              <a:srgbClr val="FFD200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0625671" y="2071342"/>
            <a:ext cx="0" cy="2277860"/>
          </a:xfrm>
          <a:prstGeom prst="line">
            <a:avLst/>
          </a:prstGeom>
          <a:ln w="25400">
            <a:solidFill>
              <a:srgbClr val="FFD200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283479" y="4343777"/>
            <a:ext cx="1342412" cy="0"/>
          </a:xfrm>
          <a:prstGeom prst="line">
            <a:avLst/>
          </a:prstGeom>
          <a:ln w="25400">
            <a:solidFill>
              <a:srgbClr val="FFD2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517013" y="4343777"/>
            <a:ext cx="665875" cy="0"/>
          </a:xfrm>
          <a:prstGeom prst="line">
            <a:avLst/>
          </a:prstGeom>
          <a:ln w="25400">
            <a:solidFill>
              <a:srgbClr val="FFD200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519373" y="2061332"/>
            <a:ext cx="0" cy="2287869"/>
          </a:xfrm>
          <a:prstGeom prst="line">
            <a:avLst/>
          </a:prstGeom>
          <a:ln w="25400">
            <a:solidFill>
              <a:srgbClr val="FFD200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13675" y="2061332"/>
            <a:ext cx="400328" cy="0"/>
          </a:xfrm>
          <a:prstGeom prst="line">
            <a:avLst/>
          </a:prstGeom>
          <a:ln w="25400">
            <a:solidFill>
              <a:srgbClr val="FFD2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0" name="Shape 1331"/>
          <p:cNvSpPr/>
          <p:nvPr/>
        </p:nvSpPr>
        <p:spPr>
          <a:xfrm>
            <a:off x="4237696" y="1753189"/>
            <a:ext cx="618188" cy="618188"/>
          </a:xfrm>
          <a:prstGeom prst="rect">
            <a:avLst/>
          </a:prstGeom>
          <a:solidFill>
            <a:srgbClr val="FFD200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pSp>
        <p:nvGrpSpPr>
          <p:cNvPr id="21" name="Group 1334"/>
          <p:cNvGrpSpPr/>
          <p:nvPr/>
        </p:nvGrpSpPr>
        <p:grpSpPr>
          <a:xfrm>
            <a:off x="4462810" y="1944363"/>
            <a:ext cx="167018" cy="235840"/>
            <a:chOff x="0" y="0"/>
            <a:chExt cx="335921" cy="474344"/>
          </a:xfrm>
        </p:grpSpPr>
        <p:sp>
          <p:nvSpPr>
            <p:cNvPr id="22" name="Shape 1332"/>
            <p:cNvSpPr/>
            <p:nvPr/>
          </p:nvSpPr>
          <p:spPr>
            <a:xfrm>
              <a:off x="0" y="42435"/>
              <a:ext cx="335922" cy="431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1" y="0"/>
                  </a:moveTo>
                  <a:lnTo>
                    <a:pt x="17589" y="3600"/>
                  </a:lnTo>
                  <a:lnTo>
                    <a:pt x="4011" y="3600"/>
                  </a:lnTo>
                  <a:lnTo>
                    <a:pt x="2159" y="0"/>
                  </a:lnTo>
                  <a:cubicBezTo>
                    <a:pt x="972" y="0"/>
                    <a:pt x="0" y="756"/>
                    <a:pt x="0" y="1679"/>
                  </a:cubicBezTo>
                  <a:lnTo>
                    <a:pt x="0" y="19921"/>
                  </a:lnTo>
                  <a:cubicBezTo>
                    <a:pt x="0" y="20844"/>
                    <a:pt x="972" y="21600"/>
                    <a:pt x="2159" y="21600"/>
                  </a:cubicBezTo>
                  <a:lnTo>
                    <a:pt x="19441" y="21600"/>
                  </a:lnTo>
                  <a:cubicBezTo>
                    <a:pt x="20628" y="21600"/>
                    <a:pt x="21600" y="20844"/>
                    <a:pt x="21600" y="19921"/>
                  </a:cubicBezTo>
                  <a:lnTo>
                    <a:pt x="21600" y="1679"/>
                  </a:lnTo>
                  <a:cubicBezTo>
                    <a:pt x="21600" y="756"/>
                    <a:pt x="20628" y="0"/>
                    <a:pt x="1944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23" name="Shape 1333"/>
            <p:cNvSpPr/>
            <p:nvPr/>
          </p:nvSpPr>
          <p:spPr>
            <a:xfrm>
              <a:off x="59175" y="0"/>
              <a:ext cx="215954" cy="95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1" y="21600"/>
                  </a:moveTo>
                  <a:lnTo>
                    <a:pt x="21600" y="10800"/>
                  </a:lnTo>
                  <a:lnTo>
                    <a:pt x="16369" y="10800"/>
                  </a:lnTo>
                  <a:lnTo>
                    <a:pt x="14641" y="0"/>
                  </a:lnTo>
                  <a:lnTo>
                    <a:pt x="6959" y="0"/>
                  </a:lnTo>
                  <a:lnTo>
                    <a:pt x="5231" y="10800"/>
                  </a:lnTo>
                  <a:lnTo>
                    <a:pt x="0" y="10800"/>
                  </a:lnTo>
                  <a:lnTo>
                    <a:pt x="2159" y="21600"/>
                  </a:lnTo>
                  <a:cubicBezTo>
                    <a:pt x="2159" y="21600"/>
                    <a:pt x="19441" y="21600"/>
                    <a:pt x="19441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</p:grpSp>
      <p:sp>
        <p:nvSpPr>
          <p:cNvPr id="25" name="Shape 1336"/>
          <p:cNvSpPr/>
          <p:nvPr/>
        </p:nvSpPr>
        <p:spPr>
          <a:xfrm>
            <a:off x="6341599" y="1753189"/>
            <a:ext cx="618188" cy="618188"/>
          </a:xfrm>
          <a:prstGeom prst="rect">
            <a:avLst/>
          </a:prstGeom>
          <a:solidFill>
            <a:srgbClr val="FFD200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6" name="Shape 1337"/>
          <p:cNvSpPr/>
          <p:nvPr/>
        </p:nvSpPr>
        <p:spPr>
          <a:xfrm>
            <a:off x="6532772" y="1944363"/>
            <a:ext cx="235840" cy="235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8" name="Shape 1339"/>
          <p:cNvSpPr/>
          <p:nvPr/>
        </p:nvSpPr>
        <p:spPr>
          <a:xfrm>
            <a:off x="8445500" y="1753189"/>
            <a:ext cx="618188" cy="618188"/>
          </a:xfrm>
          <a:prstGeom prst="rect">
            <a:avLst/>
          </a:prstGeom>
          <a:solidFill>
            <a:srgbClr val="FFD200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9" name="Shape 1340"/>
          <p:cNvSpPr/>
          <p:nvPr/>
        </p:nvSpPr>
        <p:spPr>
          <a:xfrm>
            <a:off x="8636210" y="1944363"/>
            <a:ext cx="235826" cy="235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1" name="Shape 1342"/>
          <p:cNvSpPr/>
          <p:nvPr/>
        </p:nvSpPr>
        <p:spPr>
          <a:xfrm>
            <a:off x="8445500" y="4034449"/>
            <a:ext cx="618188" cy="618188"/>
          </a:xfrm>
          <a:prstGeom prst="rect">
            <a:avLst/>
          </a:prstGeom>
          <a:solidFill>
            <a:srgbClr val="FFD200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2" name="Shape 1343"/>
          <p:cNvSpPr/>
          <p:nvPr/>
        </p:nvSpPr>
        <p:spPr>
          <a:xfrm>
            <a:off x="8659994" y="4208415"/>
            <a:ext cx="188258" cy="268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276" extrusionOk="0">
                <a:moveTo>
                  <a:pt x="1877" y="21023"/>
                </a:moveTo>
                <a:cubicBezTo>
                  <a:pt x="2335" y="19958"/>
                  <a:pt x="3030" y="18458"/>
                  <a:pt x="3960" y="16288"/>
                </a:cubicBezTo>
                <a:cubicBezTo>
                  <a:pt x="8011" y="15823"/>
                  <a:pt x="9689" y="16658"/>
                  <a:pt x="12261" y="13325"/>
                </a:cubicBezTo>
                <a:cubicBezTo>
                  <a:pt x="10172" y="13789"/>
                  <a:pt x="7654" y="12465"/>
                  <a:pt x="7789" y="11892"/>
                </a:cubicBezTo>
                <a:cubicBezTo>
                  <a:pt x="7924" y="11318"/>
                  <a:pt x="13647" y="12306"/>
                  <a:pt x="17393" y="8447"/>
                </a:cubicBezTo>
                <a:cubicBezTo>
                  <a:pt x="12670" y="9202"/>
                  <a:pt x="11160" y="7540"/>
                  <a:pt x="11769" y="7289"/>
                </a:cubicBezTo>
                <a:cubicBezTo>
                  <a:pt x="13175" y="6708"/>
                  <a:pt x="17348" y="7048"/>
                  <a:pt x="19572" y="5477"/>
                </a:cubicBezTo>
                <a:cubicBezTo>
                  <a:pt x="20719" y="4669"/>
                  <a:pt x="21256" y="2702"/>
                  <a:pt x="20789" y="2000"/>
                </a:cubicBezTo>
                <a:cubicBezTo>
                  <a:pt x="20229" y="1153"/>
                  <a:pt x="16813" y="-111"/>
                  <a:pt x="14931" y="7"/>
                </a:cubicBezTo>
                <a:cubicBezTo>
                  <a:pt x="13047" y="126"/>
                  <a:pt x="10093" y="5208"/>
                  <a:pt x="9217" y="5168"/>
                </a:cubicBezTo>
                <a:cubicBezTo>
                  <a:pt x="8341" y="5128"/>
                  <a:pt x="8166" y="2892"/>
                  <a:pt x="9694" y="813"/>
                </a:cubicBezTo>
                <a:cubicBezTo>
                  <a:pt x="8081" y="1330"/>
                  <a:pt x="5127" y="2940"/>
                  <a:pt x="4200" y="4315"/>
                </a:cubicBezTo>
                <a:cubicBezTo>
                  <a:pt x="2475" y="6874"/>
                  <a:pt x="4362" y="12744"/>
                  <a:pt x="3757" y="12953"/>
                </a:cubicBezTo>
                <a:cubicBezTo>
                  <a:pt x="3151" y="13163"/>
                  <a:pt x="1114" y="10259"/>
                  <a:pt x="505" y="8944"/>
                </a:cubicBezTo>
                <a:cubicBezTo>
                  <a:pt x="-324" y="10961"/>
                  <a:pt x="-344" y="12982"/>
                  <a:pt x="2082" y="15667"/>
                </a:cubicBezTo>
                <a:cubicBezTo>
                  <a:pt x="1167" y="17429"/>
                  <a:pt x="667" y="19457"/>
                  <a:pt x="592" y="20487"/>
                </a:cubicBezTo>
                <a:cubicBezTo>
                  <a:pt x="557" y="21312"/>
                  <a:pt x="1675" y="21489"/>
                  <a:pt x="1877" y="21023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4" name="Shape 1345"/>
          <p:cNvSpPr/>
          <p:nvPr/>
        </p:nvSpPr>
        <p:spPr>
          <a:xfrm>
            <a:off x="6341599" y="4034449"/>
            <a:ext cx="618188" cy="618188"/>
          </a:xfrm>
          <a:prstGeom prst="rect">
            <a:avLst/>
          </a:prstGeom>
          <a:solidFill>
            <a:srgbClr val="FFD200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5" name="Shape 1346"/>
          <p:cNvSpPr/>
          <p:nvPr/>
        </p:nvSpPr>
        <p:spPr>
          <a:xfrm>
            <a:off x="6516223" y="4218143"/>
            <a:ext cx="268940" cy="268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Shape 1348"/>
          <p:cNvSpPr/>
          <p:nvPr/>
        </p:nvSpPr>
        <p:spPr>
          <a:xfrm>
            <a:off x="4237697" y="4034449"/>
            <a:ext cx="618188" cy="618188"/>
          </a:xfrm>
          <a:prstGeom prst="rect">
            <a:avLst/>
          </a:prstGeom>
          <a:solidFill>
            <a:srgbClr val="FFD200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8" name="Shape 1349"/>
          <p:cNvSpPr/>
          <p:nvPr/>
        </p:nvSpPr>
        <p:spPr>
          <a:xfrm>
            <a:off x="4412321" y="4228487"/>
            <a:ext cx="268940" cy="2482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92" y="12333"/>
                </a:moveTo>
                <a:cubicBezTo>
                  <a:pt x="19528" y="12511"/>
                  <a:pt x="19333" y="12600"/>
                  <a:pt x="19107" y="12600"/>
                </a:cubicBezTo>
                <a:cubicBezTo>
                  <a:pt x="18882" y="12600"/>
                  <a:pt x="18688" y="12511"/>
                  <a:pt x="18524" y="12333"/>
                </a:cubicBezTo>
                <a:cubicBezTo>
                  <a:pt x="18360" y="12155"/>
                  <a:pt x="18277" y="11944"/>
                  <a:pt x="18277" y="11700"/>
                </a:cubicBezTo>
                <a:cubicBezTo>
                  <a:pt x="18277" y="11456"/>
                  <a:pt x="18360" y="11245"/>
                  <a:pt x="18524" y="11067"/>
                </a:cubicBezTo>
                <a:cubicBezTo>
                  <a:pt x="18688" y="10889"/>
                  <a:pt x="18882" y="10800"/>
                  <a:pt x="19107" y="10800"/>
                </a:cubicBezTo>
                <a:cubicBezTo>
                  <a:pt x="19333" y="10800"/>
                  <a:pt x="19528" y="10889"/>
                  <a:pt x="19692" y="11067"/>
                </a:cubicBezTo>
                <a:cubicBezTo>
                  <a:pt x="19857" y="11245"/>
                  <a:pt x="19938" y="11456"/>
                  <a:pt x="19938" y="11700"/>
                </a:cubicBezTo>
                <a:cubicBezTo>
                  <a:pt x="19938" y="11944"/>
                  <a:pt x="19857" y="12155"/>
                  <a:pt x="19692" y="12333"/>
                </a:cubicBezTo>
                <a:cubicBezTo>
                  <a:pt x="19692" y="12333"/>
                  <a:pt x="19692" y="12333"/>
                  <a:pt x="19692" y="12333"/>
                </a:cubicBezTo>
                <a:close/>
                <a:moveTo>
                  <a:pt x="16616" y="10800"/>
                </a:moveTo>
                <a:lnTo>
                  <a:pt x="4984" y="10800"/>
                </a:lnTo>
                <a:lnTo>
                  <a:pt x="4984" y="1800"/>
                </a:lnTo>
                <a:lnTo>
                  <a:pt x="13292" y="1800"/>
                </a:lnTo>
                <a:lnTo>
                  <a:pt x="13292" y="4050"/>
                </a:lnTo>
                <a:cubicBezTo>
                  <a:pt x="13292" y="4425"/>
                  <a:pt x="13414" y="4744"/>
                  <a:pt x="13655" y="5006"/>
                </a:cubicBezTo>
                <a:cubicBezTo>
                  <a:pt x="13898" y="5269"/>
                  <a:pt x="14192" y="5400"/>
                  <a:pt x="14538" y="5400"/>
                </a:cubicBezTo>
                <a:lnTo>
                  <a:pt x="16616" y="5400"/>
                </a:lnTo>
                <a:cubicBezTo>
                  <a:pt x="16616" y="5400"/>
                  <a:pt x="16616" y="10800"/>
                  <a:pt x="16616" y="10800"/>
                </a:cubicBezTo>
                <a:close/>
                <a:moveTo>
                  <a:pt x="16616" y="19800"/>
                </a:moveTo>
                <a:lnTo>
                  <a:pt x="4984" y="19800"/>
                </a:lnTo>
                <a:lnTo>
                  <a:pt x="4984" y="16200"/>
                </a:lnTo>
                <a:lnTo>
                  <a:pt x="16616" y="16200"/>
                </a:lnTo>
                <a:cubicBezTo>
                  <a:pt x="16616" y="16200"/>
                  <a:pt x="16616" y="19800"/>
                  <a:pt x="16616" y="19800"/>
                </a:cubicBezTo>
                <a:close/>
                <a:moveTo>
                  <a:pt x="20867" y="9795"/>
                </a:moveTo>
                <a:cubicBezTo>
                  <a:pt x="20378" y="9265"/>
                  <a:pt x="19791" y="9000"/>
                  <a:pt x="19107" y="9000"/>
                </a:cubicBezTo>
                <a:lnTo>
                  <a:pt x="18277" y="9000"/>
                </a:lnTo>
                <a:lnTo>
                  <a:pt x="18277" y="5400"/>
                </a:lnTo>
                <a:cubicBezTo>
                  <a:pt x="18277" y="5025"/>
                  <a:pt x="18190" y="4613"/>
                  <a:pt x="18018" y="4163"/>
                </a:cubicBezTo>
                <a:cubicBezTo>
                  <a:pt x="17844" y="3712"/>
                  <a:pt x="17637" y="3356"/>
                  <a:pt x="17394" y="3094"/>
                </a:cubicBezTo>
                <a:lnTo>
                  <a:pt x="15421" y="957"/>
                </a:lnTo>
                <a:cubicBezTo>
                  <a:pt x="15179" y="694"/>
                  <a:pt x="14850" y="469"/>
                  <a:pt x="14435" y="281"/>
                </a:cubicBezTo>
                <a:cubicBezTo>
                  <a:pt x="14020" y="94"/>
                  <a:pt x="13638" y="0"/>
                  <a:pt x="13292" y="0"/>
                </a:cubicBezTo>
                <a:lnTo>
                  <a:pt x="4569" y="0"/>
                </a:lnTo>
                <a:cubicBezTo>
                  <a:pt x="4223" y="0"/>
                  <a:pt x="3929" y="132"/>
                  <a:pt x="3687" y="394"/>
                </a:cubicBezTo>
                <a:cubicBezTo>
                  <a:pt x="3444" y="656"/>
                  <a:pt x="3323" y="975"/>
                  <a:pt x="3323" y="1350"/>
                </a:cubicBezTo>
                <a:lnTo>
                  <a:pt x="3323" y="9000"/>
                </a:lnTo>
                <a:lnTo>
                  <a:pt x="2493" y="9000"/>
                </a:lnTo>
                <a:cubicBezTo>
                  <a:pt x="1809" y="9000"/>
                  <a:pt x="1222" y="9265"/>
                  <a:pt x="734" y="9795"/>
                </a:cubicBezTo>
                <a:cubicBezTo>
                  <a:pt x="244" y="10324"/>
                  <a:pt x="0" y="10960"/>
                  <a:pt x="0" y="11700"/>
                </a:cubicBezTo>
                <a:lnTo>
                  <a:pt x="0" y="17550"/>
                </a:lnTo>
                <a:cubicBezTo>
                  <a:pt x="0" y="17673"/>
                  <a:pt x="41" y="17777"/>
                  <a:pt x="124" y="17866"/>
                </a:cubicBezTo>
                <a:cubicBezTo>
                  <a:pt x="205" y="17956"/>
                  <a:pt x="303" y="18000"/>
                  <a:pt x="415" y="18000"/>
                </a:cubicBezTo>
                <a:lnTo>
                  <a:pt x="3323" y="18000"/>
                </a:lnTo>
                <a:lnTo>
                  <a:pt x="3323" y="20250"/>
                </a:lnTo>
                <a:cubicBezTo>
                  <a:pt x="3323" y="20625"/>
                  <a:pt x="3444" y="20944"/>
                  <a:pt x="3687" y="21206"/>
                </a:cubicBezTo>
                <a:cubicBezTo>
                  <a:pt x="3929" y="21468"/>
                  <a:pt x="4223" y="21600"/>
                  <a:pt x="4569" y="21600"/>
                </a:cubicBezTo>
                <a:lnTo>
                  <a:pt x="17031" y="21600"/>
                </a:lnTo>
                <a:cubicBezTo>
                  <a:pt x="17377" y="21600"/>
                  <a:pt x="17671" y="21468"/>
                  <a:pt x="17913" y="21206"/>
                </a:cubicBezTo>
                <a:cubicBezTo>
                  <a:pt x="18156" y="20943"/>
                  <a:pt x="18277" y="20625"/>
                  <a:pt x="18277" y="20250"/>
                </a:cubicBezTo>
                <a:lnTo>
                  <a:pt x="18277" y="18000"/>
                </a:lnTo>
                <a:lnTo>
                  <a:pt x="21185" y="18000"/>
                </a:lnTo>
                <a:cubicBezTo>
                  <a:pt x="21297" y="18000"/>
                  <a:pt x="21395" y="17956"/>
                  <a:pt x="21476" y="17866"/>
                </a:cubicBezTo>
                <a:cubicBezTo>
                  <a:pt x="21559" y="17777"/>
                  <a:pt x="21600" y="17673"/>
                  <a:pt x="21600" y="17550"/>
                </a:cubicBezTo>
                <a:lnTo>
                  <a:pt x="21600" y="11700"/>
                </a:lnTo>
                <a:cubicBezTo>
                  <a:pt x="21600" y="10960"/>
                  <a:pt x="21356" y="10324"/>
                  <a:pt x="20867" y="9795"/>
                </a:cubicBezTo>
                <a:cubicBezTo>
                  <a:pt x="20867" y="9795"/>
                  <a:pt x="20867" y="9795"/>
                  <a:pt x="20867" y="979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0" name="Shape 1351"/>
          <p:cNvSpPr/>
          <p:nvPr/>
        </p:nvSpPr>
        <p:spPr>
          <a:xfrm>
            <a:off x="2133796" y="4034449"/>
            <a:ext cx="618188" cy="618188"/>
          </a:xfrm>
          <a:prstGeom prst="rect">
            <a:avLst/>
          </a:prstGeom>
          <a:solidFill>
            <a:srgbClr val="FFD200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pSp>
        <p:nvGrpSpPr>
          <p:cNvPr id="41" name="Group 1355"/>
          <p:cNvGrpSpPr/>
          <p:nvPr/>
        </p:nvGrpSpPr>
        <p:grpSpPr>
          <a:xfrm>
            <a:off x="2310789" y="4229227"/>
            <a:ext cx="265144" cy="227316"/>
            <a:chOff x="0" y="0"/>
            <a:chExt cx="533283" cy="457200"/>
          </a:xfrm>
        </p:grpSpPr>
        <p:sp>
          <p:nvSpPr>
            <p:cNvPr id="42" name="Shape 1352"/>
            <p:cNvSpPr/>
            <p:nvPr/>
          </p:nvSpPr>
          <p:spPr>
            <a:xfrm>
              <a:off x="0" y="76178"/>
              <a:ext cx="85718" cy="38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49" y="1114"/>
                  </a:moveTo>
                  <a:cubicBezTo>
                    <a:pt x="1650" y="1857"/>
                    <a:pt x="0" y="2746"/>
                    <a:pt x="0" y="3780"/>
                  </a:cubicBezTo>
                  <a:lnTo>
                    <a:pt x="0" y="17820"/>
                  </a:lnTo>
                  <a:cubicBezTo>
                    <a:pt x="0" y="18855"/>
                    <a:pt x="1650" y="19744"/>
                    <a:pt x="4949" y="20487"/>
                  </a:cubicBezTo>
                  <a:cubicBezTo>
                    <a:pt x="8249" y="21229"/>
                    <a:pt x="12200" y="21600"/>
                    <a:pt x="16803" y="21600"/>
                  </a:cubicBezTo>
                  <a:lnTo>
                    <a:pt x="21600" y="21600"/>
                  </a:lnTo>
                  <a:lnTo>
                    <a:pt x="21600" y="0"/>
                  </a:lnTo>
                  <a:lnTo>
                    <a:pt x="16803" y="0"/>
                  </a:lnTo>
                  <a:cubicBezTo>
                    <a:pt x="12200" y="0"/>
                    <a:pt x="8249" y="372"/>
                    <a:pt x="4949" y="1114"/>
                  </a:cubicBezTo>
                  <a:cubicBezTo>
                    <a:pt x="4949" y="1114"/>
                    <a:pt x="4949" y="1114"/>
                    <a:pt x="4949" y="1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43" name="Shape 1353"/>
            <p:cNvSpPr/>
            <p:nvPr/>
          </p:nvSpPr>
          <p:spPr>
            <a:xfrm>
              <a:off x="113393" y="0"/>
              <a:ext cx="304819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3600"/>
                  </a:moveTo>
                  <a:lnTo>
                    <a:pt x="5400" y="3600"/>
                  </a:lnTo>
                  <a:lnTo>
                    <a:pt x="5400" y="1800"/>
                  </a:lnTo>
                  <a:lnTo>
                    <a:pt x="16200" y="1800"/>
                  </a:lnTo>
                  <a:cubicBezTo>
                    <a:pt x="16200" y="1800"/>
                    <a:pt x="16200" y="3600"/>
                    <a:pt x="16200" y="3600"/>
                  </a:cubicBezTo>
                  <a:close/>
                  <a:moveTo>
                    <a:pt x="18900" y="1350"/>
                  </a:moveTo>
                  <a:cubicBezTo>
                    <a:pt x="18900" y="975"/>
                    <a:pt x="18703" y="657"/>
                    <a:pt x="18308" y="394"/>
                  </a:cubicBezTo>
                  <a:cubicBezTo>
                    <a:pt x="17915" y="131"/>
                    <a:pt x="17437" y="0"/>
                    <a:pt x="16875" y="0"/>
                  </a:cubicBezTo>
                  <a:lnTo>
                    <a:pt x="4725" y="0"/>
                  </a:lnTo>
                  <a:cubicBezTo>
                    <a:pt x="4163" y="0"/>
                    <a:pt x="3685" y="131"/>
                    <a:pt x="3291" y="394"/>
                  </a:cubicBezTo>
                  <a:cubicBezTo>
                    <a:pt x="2897" y="656"/>
                    <a:pt x="2700" y="975"/>
                    <a:pt x="2700" y="1350"/>
                  </a:cubicBezTo>
                  <a:lnTo>
                    <a:pt x="2700" y="3600"/>
                  </a:lnTo>
                  <a:lnTo>
                    <a:pt x="0" y="360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3600"/>
                  </a:lnTo>
                  <a:lnTo>
                    <a:pt x="18900" y="3600"/>
                  </a:lnTo>
                  <a:cubicBezTo>
                    <a:pt x="18900" y="3600"/>
                    <a:pt x="18900" y="1350"/>
                    <a:pt x="18900" y="13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44" name="Shape 1354"/>
            <p:cNvSpPr/>
            <p:nvPr/>
          </p:nvSpPr>
          <p:spPr>
            <a:xfrm>
              <a:off x="447548" y="76178"/>
              <a:ext cx="85736" cy="38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52" y="1114"/>
                  </a:moveTo>
                  <a:cubicBezTo>
                    <a:pt x="13348" y="372"/>
                    <a:pt x="9402" y="0"/>
                    <a:pt x="4800" y="0"/>
                  </a:cubicBezTo>
                  <a:lnTo>
                    <a:pt x="0" y="0"/>
                  </a:lnTo>
                  <a:lnTo>
                    <a:pt x="0" y="21600"/>
                  </a:lnTo>
                  <a:lnTo>
                    <a:pt x="4800" y="21600"/>
                  </a:lnTo>
                  <a:cubicBezTo>
                    <a:pt x="9402" y="21600"/>
                    <a:pt x="13348" y="21229"/>
                    <a:pt x="16652" y="20487"/>
                  </a:cubicBezTo>
                  <a:cubicBezTo>
                    <a:pt x="19951" y="19744"/>
                    <a:pt x="21600" y="18855"/>
                    <a:pt x="21600" y="17820"/>
                  </a:cubicBezTo>
                  <a:lnTo>
                    <a:pt x="21600" y="3780"/>
                  </a:lnTo>
                  <a:cubicBezTo>
                    <a:pt x="21600" y="2746"/>
                    <a:pt x="19951" y="1857"/>
                    <a:pt x="16652" y="1114"/>
                  </a:cubicBezTo>
                  <a:cubicBezTo>
                    <a:pt x="16652" y="1114"/>
                    <a:pt x="16652" y="1114"/>
                    <a:pt x="16652" y="1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 dirty="0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57822C05-CB85-4EBC-BEB7-1F8CAF09ADB2}"/>
              </a:ext>
            </a:extLst>
          </p:cNvPr>
          <p:cNvSpPr txBox="1">
            <a:spLocks/>
          </p:cNvSpPr>
          <p:nvPr/>
        </p:nvSpPr>
        <p:spPr>
          <a:xfrm>
            <a:off x="1158128" y="2478357"/>
            <a:ext cx="2532926" cy="37020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2D5F788-B623-47CA-BE2B-7B655FE97D7D}"/>
              </a:ext>
            </a:extLst>
          </p:cNvPr>
          <p:cNvSpPr txBox="1">
            <a:spLocks/>
          </p:cNvSpPr>
          <p:nvPr/>
        </p:nvSpPr>
        <p:spPr>
          <a:xfrm>
            <a:off x="1158128" y="2772128"/>
            <a:ext cx="2532926" cy="63107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 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CD2F424-3302-4E47-B93C-13B53F24B776}"/>
              </a:ext>
            </a:extLst>
          </p:cNvPr>
          <p:cNvSpPr txBox="1">
            <a:spLocks/>
          </p:cNvSpPr>
          <p:nvPr/>
        </p:nvSpPr>
        <p:spPr>
          <a:xfrm>
            <a:off x="3248070" y="2478357"/>
            <a:ext cx="2532926" cy="37020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1986096-9F0F-4C08-9ADB-C2BD7D1A3496}"/>
              </a:ext>
            </a:extLst>
          </p:cNvPr>
          <p:cNvSpPr txBox="1">
            <a:spLocks/>
          </p:cNvSpPr>
          <p:nvPr/>
        </p:nvSpPr>
        <p:spPr>
          <a:xfrm>
            <a:off x="3248070" y="2772128"/>
            <a:ext cx="2532926" cy="63107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 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74AF4EC-586C-49E2-A89C-F68FAB44396A}"/>
              </a:ext>
            </a:extLst>
          </p:cNvPr>
          <p:cNvSpPr txBox="1">
            <a:spLocks/>
          </p:cNvSpPr>
          <p:nvPr/>
        </p:nvSpPr>
        <p:spPr>
          <a:xfrm>
            <a:off x="5364807" y="2478357"/>
            <a:ext cx="2532926" cy="37020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4EA36F0-042A-4DBD-B7E9-44E7CE72EBE7}"/>
              </a:ext>
            </a:extLst>
          </p:cNvPr>
          <p:cNvSpPr txBox="1">
            <a:spLocks/>
          </p:cNvSpPr>
          <p:nvPr/>
        </p:nvSpPr>
        <p:spPr>
          <a:xfrm>
            <a:off x="5364807" y="2772128"/>
            <a:ext cx="2532926" cy="63107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 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03B9DA0-8D58-4D96-99A2-E29F37430651}"/>
              </a:ext>
            </a:extLst>
          </p:cNvPr>
          <p:cNvSpPr txBox="1">
            <a:spLocks/>
          </p:cNvSpPr>
          <p:nvPr/>
        </p:nvSpPr>
        <p:spPr>
          <a:xfrm>
            <a:off x="7454749" y="2478357"/>
            <a:ext cx="2532926" cy="37020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9036CB7-9916-495B-97E1-F490D41A1666}"/>
              </a:ext>
            </a:extLst>
          </p:cNvPr>
          <p:cNvSpPr txBox="1">
            <a:spLocks/>
          </p:cNvSpPr>
          <p:nvPr/>
        </p:nvSpPr>
        <p:spPr>
          <a:xfrm>
            <a:off x="7454749" y="2772128"/>
            <a:ext cx="2532926" cy="63107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 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9711F89-85EE-4763-B284-C16605BABACE}"/>
              </a:ext>
            </a:extLst>
          </p:cNvPr>
          <p:cNvSpPr txBox="1">
            <a:spLocks/>
          </p:cNvSpPr>
          <p:nvPr/>
        </p:nvSpPr>
        <p:spPr>
          <a:xfrm>
            <a:off x="1158128" y="4707653"/>
            <a:ext cx="2532926" cy="37020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1B64873-7CB7-4D8B-9D89-2E5956EA7964}"/>
              </a:ext>
            </a:extLst>
          </p:cNvPr>
          <p:cNvSpPr txBox="1">
            <a:spLocks/>
          </p:cNvSpPr>
          <p:nvPr/>
        </p:nvSpPr>
        <p:spPr>
          <a:xfrm>
            <a:off x="1158128" y="5001424"/>
            <a:ext cx="2532926" cy="63107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 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82A58324-5FF5-419A-AE7A-39F55ACE187E}"/>
              </a:ext>
            </a:extLst>
          </p:cNvPr>
          <p:cNvSpPr txBox="1">
            <a:spLocks/>
          </p:cNvSpPr>
          <p:nvPr/>
        </p:nvSpPr>
        <p:spPr>
          <a:xfrm>
            <a:off x="3248070" y="4707653"/>
            <a:ext cx="2532926" cy="37020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AF55E85-C333-4D6C-88BC-A2CB0A66B7D4}"/>
              </a:ext>
            </a:extLst>
          </p:cNvPr>
          <p:cNvSpPr txBox="1">
            <a:spLocks/>
          </p:cNvSpPr>
          <p:nvPr/>
        </p:nvSpPr>
        <p:spPr>
          <a:xfrm>
            <a:off x="3248070" y="5001424"/>
            <a:ext cx="2532926" cy="63107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 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CE464BC0-114B-4BD6-A8C2-8662B4BFE085}"/>
              </a:ext>
            </a:extLst>
          </p:cNvPr>
          <p:cNvSpPr txBox="1">
            <a:spLocks/>
          </p:cNvSpPr>
          <p:nvPr/>
        </p:nvSpPr>
        <p:spPr>
          <a:xfrm>
            <a:off x="5364807" y="4707653"/>
            <a:ext cx="2532926" cy="37020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3768637-6B1D-4F6B-90DA-30C7F303ACC1}"/>
              </a:ext>
            </a:extLst>
          </p:cNvPr>
          <p:cNvSpPr txBox="1">
            <a:spLocks/>
          </p:cNvSpPr>
          <p:nvPr/>
        </p:nvSpPr>
        <p:spPr>
          <a:xfrm>
            <a:off x="5364807" y="5001424"/>
            <a:ext cx="2532926" cy="63107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 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E53FDD1-F5BD-4BF8-BD59-68F13BCFE916}"/>
              </a:ext>
            </a:extLst>
          </p:cNvPr>
          <p:cNvSpPr txBox="1">
            <a:spLocks/>
          </p:cNvSpPr>
          <p:nvPr/>
        </p:nvSpPr>
        <p:spPr>
          <a:xfrm>
            <a:off x="7454749" y="4707653"/>
            <a:ext cx="2532926" cy="37020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55C4629-3631-448B-AF40-2F6C40B8F187}"/>
              </a:ext>
            </a:extLst>
          </p:cNvPr>
          <p:cNvSpPr txBox="1">
            <a:spLocks/>
          </p:cNvSpPr>
          <p:nvPr/>
        </p:nvSpPr>
        <p:spPr>
          <a:xfrm>
            <a:off x="7454749" y="5001424"/>
            <a:ext cx="2532926" cy="63107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 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7425257E-56F4-479F-9697-8E97D12FC74D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</a:p>
        </p:txBody>
      </p:sp>
    </p:spTree>
    <p:extLst>
      <p:ext uri="{BB962C8B-B14F-4D97-AF65-F5344CB8AC3E}">
        <p14:creationId xmlns:p14="http://schemas.microsoft.com/office/powerpoint/2010/main" val="383017529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直角三角形 24">
            <a:extLst>
              <a:ext uri="{FF2B5EF4-FFF2-40B4-BE49-F238E27FC236}">
                <a16:creationId xmlns:a16="http://schemas.microsoft.com/office/drawing/2014/main" id="{C287D93E-0F53-4D18-BEF3-05E9D203619D}"/>
              </a:ext>
            </a:extLst>
          </p:cNvPr>
          <p:cNvSpPr/>
          <p:nvPr/>
        </p:nvSpPr>
        <p:spPr>
          <a:xfrm>
            <a:off x="-4" y="2596706"/>
            <a:ext cx="6161518" cy="4274042"/>
          </a:xfrm>
          <a:prstGeom prst="rtTriangl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EC2E2D8-E4FA-40F2-B0B0-C34CDF056912}"/>
              </a:ext>
            </a:extLst>
          </p:cNvPr>
          <p:cNvSpPr/>
          <p:nvPr/>
        </p:nvSpPr>
        <p:spPr>
          <a:xfrm>
            <a:off x="1759970" y="953729"/>
            <a:ext cx="8672056" cy="4950542"/>
          </a:xfrm>
          <a:prstGeom prst="rect">
            <a:avLst/>
          </a:prstGeom>
          <a:solidFill>
            <a:srgbClr val="FFD200"/>
          </a:solidFill>
          <a:ln w="1270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385F703-846F-480A-9FD6-1417C51ABE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033" y="-45033"/>
            <a:ext cx="3302617" cy="339268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4453A05-ECD5-49E6-A0BF-177C2E7090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 flipH="1" flipV="1">
            <a:off x="223074" y="-228602"/>
            <a:ext cx="6869050" cy="731520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FF93EDB-843D-40B2-A16B-9A62033563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>
            <a:off x="5099872" y="-228602"/>
            <a:ext cx="6869050" cy="731520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1DBE189-1D44-4D15-986B-4E0E2CC4C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10919259" y="4847840"/>
            <a:ext cx="1042219" cy="107064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09A8341-3F25-4AF2-86E2-556C543C96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02657" y="-1"/>
            <a:ext cx="1512138" cy="445822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EB9E764-BE93-49F2-9B34-94A1B0A430A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0" r="71736" b="74211"/>
          <a:stretch/>
        </p:blipFill>
        <p:spPr>
          <a:xfrm>
            <a:off x="287884" y="327544"/>
            <a:ext cx="2479153" cy="234872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B4F7C5D-37FC-4999-A006-08CAA5AD8CD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18" b="62429"/>
          <a:stretch/>
        </p:blipFill>
        <p:spPr>
          <a:xfrm>
            <a:off x="8535555" y="904009"/>
            <a:ext cx="1841861" cy="260001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C15C71CF-0FBA-47FD-BFE7-FB66521F742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0" t="58475" r="10059" b="7932"/>
          <a:stretch/>
        </p:blipFill>
        <p:spPr>
          <a:xfrm flipH="1">
            <a:off x="1831990" y="2753629"/>
            <a:ext cx="2200789" cy="296989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9A35FA3-262B-4AF5-B357-A6AD9C95795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9" r="76561" b="5140"/>
          <a:stretch/>
        </p:blipFill>
        <p:spPr>
          <a:xfrm>
            <a:off x="-5" y="3061874"/>
            <a:ext cx="1102543" cy="380717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31719AFD-5482-4D72-85A3-C5D015BA80F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0" t="85773" r="-1001" b="7933"/>
          <a:stretch/>
        </p:blipFill>
        <p:spPr>
          <a:xfrm rot="16200000" flipH="1">
            <a:off x="8487076" y="4159998"/>
            <a:ext cx="2932141" cy="55640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5DCD3AA-0145-449D-84A6-72948BBD9D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7" y="5358581"/>
            <a:ext cx="1841861" cy="545691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09B1B85-F1F4-4DBA-8C3C-4CCB979D76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83408" y="4003799"/>
            <a:ext cx="8672056" cy="190636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6F6EF3CE-259C-49DA-8188-C6960B2080C4}"/>
              </a:ext>
            </a:extLst>
          </p:cNvPr>
          <p:cNvSpPr txBox="1"/>
          <p:nvPr/>
        </p:nvSpPr>
        <p:spPr>
          <a:xfrm>
            <a:off x="2517057" y="1644595"/>
            <a:ext cx="716524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THANKS</a:t>
            </a:r>
            <a:endParaRPr lang="zh-CN" altLang="en-US" sz="11000" spc="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6743385-FE96-4209-ABFA-0C44C08A7D53}"/>
              </a:ext>
            </a:extLst>
          </p:cNvPr>
          <p:cNvSpPr txBox="1"/>
          <p:nvPr/>
        </p:nvSpPr>
        <p:spPr>
          <a:xfrm>
            <a:off x="3728625" y="4164809"/>
            <a:ext cx="47347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汇报人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：小木头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SetoFont" panose="020006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汇报日期：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201X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年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295717F-40DA-4B11-9E77-B6FE531A0CA7}"/>
              </a:ext>
            </a:extLst>
          </p:cNvPr>
          <p:cNvSpPr txBox="1"/>
          <p:nvPr/>
        </p:nvSpPr>
        <p:spPr>
          <a:xfrm>
            <a:off x="2932384" y="1014672"/>
            <a:ext cx="456216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POWERPOINT</a:t>
            </a:r>
            <a:endParaRPr lang="zh-CN" altLang="en-US" sz="35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6047AEF-3675-4382-8A18-B430FEE05FAA}"/>
              </a:ext>
            </a:extLst>
          </p:cNvPr>
          <p:cNvSpPr txBox="1"/>
          <p:nvPr/>
        </p:nvSpPr>
        <p:spPr>
          <a:xfrm>
            <a:off x="2483443" y="3407684"/>
            <a:ext cx="7236542" cy="701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Please enter the title Please enter the title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Please enter the title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977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65616" y="764839"/>
            <a:ext cx="4060768" cy="673550"/>
          </a:xfrm>
        </p:spPr>
        <p:txBody>
          <a:bodyPr anchor="t">
            <a:normAutofit lnSpcReduction="10000"/>
          </a:bodyPr>
          <a:lstStyle/>
          <a:p>
            <a:r>
              <a:rPr lang="en-US" b="0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版权声明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721738" y="1580777"/>
            <a:ext cx="6748522" cy="399830"/>
          </a:xfrm>
        </p:spPr>
        <p:txBody>
          <a:bodyPr anchor="t">
            <a:normAutofit lnSpcReduction="10000"/>
          </a:bodyPr>
          <a:lstStyle/>
          <a:p>
            <a:r>
              <a:rPr lang="en-US" sz="2160" dirty="0" err="1"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感谢您支持原创设计事业，支持设计版权产品</a:t>
            </a:r>
            <a:r>
              <a:rPr lang="en-US" sz="2160" dirty="0"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！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668854" y="2122995"/>
            <a:ext cx="8854291" cy="3756695"/>
          </a:xfrm>
        </p:spPr>
        <p:txBody>
          <a:bodyPr anchor="t"/>
          <a:lstStyle/>
          <a:p>
            <a:pPr algn="l">
              <a:spcBef>
                <a:spcPts val="1440"/>
              </a:spcBef>
            </a:pPr>
            <a:r>
              <a:rPr lang="en-US" dirty="0" err="1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感谢您下载</a:t>
            </a:r>
            <a:r>
              <a:rPr lang="zh-CN" altLang="en-US" dirty="0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小木头原创</a:t>
            </a:r>
            <a:r>
              <a:rPr lang="en-US" altLang="zh-CN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模板</a:t>
            </a:r>
            <a:r>
              <a:rPr lang="en-US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，</a:t>
            </a:r>
            <a:r>
              <a:rPr lang="en-US" dirty="0" err="1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为了您和</a:t>
            </a:r>
            <a:r>
              <a:rPr lang="zh-CN" altLang="en-US" dirty="0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小木头</a:t>
            </a:r>
            <a:r>
              <a:rPr lang="en-US" dirty="0" err="1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以及原创作者的利益</a:t>
            </a:r>
            <a:r>
              <a:rPr lang="en-US" dirty="0" err="1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，请勿复制、传播、销售，否则将承担法律责任</a:t>
            </a:r>
            <a:r>
              <a:rPr lang="en-US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！</a:t>
            </a:r>
          </a:p>
          <a:p>
            <a:pPr algn="l">
              <a:spcBef>
                <a:spcPts val="144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小木头</a:t>
            </a:r>
            <a:r>
              <a:rPr lang="en-US" dirty="0" err="1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将对作品进行维权</a:t>
            </a:r>
            <a:r>
              <a:rPr lang="en-US" dirty="0" err="1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，按照传播下载次数的十倍进行索取赔偿</a:t>
            </a:r>
            <a:r>
              <a:rPr lang="zh-CN" altLang="en-US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金</a:t>
            </a:r>
            <a:r>
              <a:rPr lang="en-US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！</a:t>
            </a:r>
          </a:p>
          <a:p>
            <a:pPr algn="l">
              <a:spcBef>
                <a:spcPts val="1440"/>
              </a:spcBef>
            </a:pPr>
            <a:r>
              <a:rPr lang="en-US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1</a:t>
            </a:r>
            <a:r>
              <a:rPr lang="en-US" dirty="0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、</a:t>
            </a:r>
            <a:r>
              <a:rPr lang="zh-CN" altLang="en-US" dirty="0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小木头</a:t>
            </a:r>
            <a:r>
              <a:rPr lang="en-US" dirty="0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网站出售的</a:t>
            </a:r>
            <a:r>
              <a:rPr lang="en-US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PPT模版是免版税类（RF：Royalty-free）正版受《中华人民共和国著作法》和《世界版权公约》的保护，作品的所有权、</a:t>
            </a:r>
            <a:r>
              <a:rPr lang="en-US" dirty="0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版权和著作权归</a:t>
            </a:r>
            <a:r>
              <a:rPr lang="zh-CN" altLang="en-US" dirty="0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小木头</a:t>
            </a:r>
            <a:r>
              <a:rPr lang="en-US" dirty="0" err="1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所有</a:t>
            </a:r>
            <a:r>
              <a:rPr lang="en-US" dirty="0" err="1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，您下载的是PPT模版素材使用权</a:t>
            </a:r>
            <a:r>
              <a:rPr lang="en-US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。</a:t>
            </a:r>
          </a:p>
          <a:p>
            <a:pPr algn="l">
              <a:spcBef>
                <a:spcPts val="1440"/>
              </a:spcBef>
            </a:pPr>
            <a:r>
              <a:rPr lang="en-US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2、</a:t>
            </a:r>
            <a:r>
              <a:rPr lang="en-US" dirty="0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不得将</a:t>
            </a:r>
            <a:r>
              <a:rPr lang="zh-CN" altLang="en-US" dirty="0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小木头</a:t>
            </a:r>
            <a:r>
              <a:rPr lang="en-US" dirty="0" smtClean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的</a:t>
            </a:r>
            <a:r>
              <a:rPr lang="en-US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PPT模版、PPT素材，本身用于再出售，或者出租、出借、转让、分销、发布或者作为礼物供他人使用，不得转授权、出卖、转让本协议或本协议中的权利。</a:t>
            </a:r>
          </a:p>
          <a:p>
            <a:pPr algn="l">
              <a:spcBef>
                <a:spcPts val="1440"/>
              </a:spcBef>
            </a:pPr>
            <a:r>
              <a:rPr lang="en-US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3、禁止把作品纳入商标或服务标记。</a:t>
            </a:r>
          </a:p>
          <a:p>
            <a:pPr algn="l">
              <a:spcBef>
                <a:spcPts val="1440"/>
              </a:spcBef>
            </a:pPr>
            <a:r>
              <a:rPr lang="en-US" dirty="0">
                <a:solidFill>
                  <a:schemeClr val="tx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4、禁止用户用下载格式在网上传播作品。或者作品可以让第三方单独付费或共享免费下载、或通过转移电话服务系统传播。</a:t>
            </a:r>
          </a:p>
        </p:txBody>
      </p:sp>
    </p:spTree>
    <p:extLst>
      <p:ext uri="{BB962C8B-B14F-4D97-AF65-F5344CB8AC3E}">
        <p14:creationId xmlns:p14="http://schemas.microsoft.com/office/powerpoint/2010/main" val="46026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9B02B02C-1D52-4FF6-9667-99730D945B90}"/>
              </a:ext>
            </a:extLst>
          </p:cNvPr>
          <p:cNvSpPr/>
          <p:nvPr/>
        </p:nvSpPr>
        <p:spPr>
          <a:xfrm>
            <a:off x="-9807" y="4169735"/>
            <a:ext cx="8111588" cy="2718198"/>
          </a:xfrm>
          <a:prstGeom prst="rtTriangl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AB2CBCC6-671F-4D2D-A65E-9FC8686EDC72}"/>
              </a:ext>
            </a:extLst>
          </p:cNvPr>
          <p:cNvSpPr/>
          <p:nvPr/>
        </p:nvSpPr>
        <p:spPr>
          <a:xfrm flipH="1" flipV="1">
            <a:off x="3293804" y="-2"/>
            <a:ext cx="8898191" cy="5433548"/>
          </a:xfrm>
          <a:prstGeom prst="rtTriangl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000A5CC-B3C6-45F5-9669-6EC3927A9A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 flipH="1" flipV="1">
            <a:off x="223074" y="-228602"/>
            <a:ext cx="6869050" cy="731520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5E797FD-77CC-4225-9D9F-812C52536C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>
            <a:off x="5099872" y="-228602"/>
            <a:ext cx="6869050" cy="731520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4129C7B-A0B7-416F-9F1A-E98E757A81E0}"/>
              </a:ext>
            </a:extLst>
          </p:cNvPr>
          <p:cNvSpPr/>
          <p:nvPr/>
        </p:nvSpPr>
        <p:spPr>
          <a:xfrm>
            <a:off x="2566219" y="1473267"/>
            <a:ext cx="7059562" cy="3911464"/>
          </a:xfrm>
          <a:prstGeom prst="rect">
            <a:avLst/>
          </a:prstGeom>
          <a:solidFill>
            <a:srgbClr val="FFD200"/>
          </a:solidFill>
          <a:ln w="152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6B2F214-0880-465D-A8C9-D4C19BCB09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65599" y="624270"/>
            <a:ext cx="2660802" cy="273336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6283BDD-EB3D-44D2-B28F-1AFC1EFDA4F5}"/>
              </a:ext>
            </a:extLst>
          </p:cNvPr>
          <p:cNvSpPr txBox="1">
            <a:spLocks/>
          </p:cNvSpPr>
          <p:nvPr/>
        </p:nvSpPr>
        <p:spPr>
          <a:xfrm>
            <a:off x="3728484" y="3044356"/>
            <a:ext cx="4735032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ctr" eaLnBrk="0"/>
            <a:r>
              <a:rPr lang="zh-CN" altLang="en-US" sz="6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</a:t>
            </a:r>
            <a:r>
              <a:rPr lang="zh-CN" altLang="en-US" sz="6000" cap="none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篇</a:t>
            </a:r>
            <a:endParaRPr lang="zh-CN" altLang="en-US" sz="6000" spc="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65AACDD-246A-4D5F-9CA1-80663FEE36F8}"/>
              </a:ext>
            </a:extLst>
          </p:cNvPr>
          <p:cNvSpPr/>
          <p:nvPr/>
        </p:nvSpPr>
        <p:spPr>
          <a:xfrm>
            <a:off x="3792993" y="4032754"/>
            <a:ext cx="460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</a:p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21CE6C-118D-4F1B-A82B-0F03472C88A1}"/>
              </a:ext>
            </a:extLst>
          </p:cNvPr>
          <p:cNvSpPr txBox="1"/>
          <p:nvPr/>
        </p:nvSpPr>
        <p:spPr>
          <a:xfrm>
            <a:off x="4157559" y="624887"/>
            <a:ext cx="35229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1</a:t>
            </a:r>
            <a:endParaRPr lang="zh-CN" altLang="en-US" sz="15000" b="1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8F359B1-40CA-4AB7-BF66-06890599358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0" r="71736" b="74211"/>
          <a:stretch/>
        </p:blipFill>
        <p:spPr>
          <a:xfrm>
            <a:off x="2637483" y="1424454"/>
            <a:ext cx="2479153" cy="23487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126E900-CFCA-406B-A404-A619D8E0F4B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35" r="76561" b="5140"/>
          <a:stretch/>
        </p:blipFill>
        <p:spPr>
          <a:xfrm flipH="1" flipV="1">
            <a:off x="9327271" y="43288"/>
            <a:ext cx="2840426" cy="321186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D4BB4C3-B905-4316-B174-F5252144AC1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0" t="85773" r="-1001" b="7933"/>
          <a:stretch/>
        </p:blipFill>
        <p:spPr>
          <a:xfrm>
            <a:off x="6664140" y="4752550"/>
            <a:ext cx="2932141" cy="55640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A4AF2E7-7E42-4061-A0D9-4BE81596C0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18" b="62429"/>
          <a:stretch/>
        </p:blipFill>
        <p:spPr>
          <a:xfrm>
            <a:off x="7596597" y="1473267"/>
            <a:ext cx="1944406" cy="274477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9C8B006-D2A0-4DF4-BE4C-6414B24DB0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1" t="31256" b="20343"/>
          <a:stretch/>
        </p:blipFill>
        <p:spPr>
          <a:xfrm flipH="1">
            <a:off x="-573" y="2467896"/>
            <a:ext cx="787149" cy="44448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88F8155-2AC1-418C-BE68-C2F9ABA86D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1" t="31256" b="20343"/>
          <a:stretch/>
        </p:blipFill>
        <p:spPr>
          <a:xfrm>
            <a:off x="11416995" y="0"/>
            <a:ext cx="787149" cy="44448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A8916E0-C45F-4183-90E4-772D64BE72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1" t="31256" b="20343"/>
          <a:stretch/>
        </p:blipFill>
        <p:spPr>
          <a:xfrm rot="5400000">
            <a:off x="4446672" y="2697300"/>
            <a:ext cx="787149" cy="444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2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 advClick="0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FBFB26F-3F26-4B3E-B6B4-E9767832CA05}"/>
              </a:ext>
            </a:extLst>
          </p:cNvPr>
          <p:cNvSpPr/>
          <p:nvPr/>
        </p:nvSpPr>
        <p:spPr>
          <a:xfrm>
            <a:off x="868680" y="4165600"/>
            <a:ext cx="4455160" cy="12439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70E2A98-62B9-4019-B5D3-D1738FB8CEE9}"/>
              </a:ext>
            </a:extLst>
          </p:cNvPr>
          <p:cNvGrpSpPr/>
          <p:nvPr/>
        </p:nvGrpSpPr>
        <p:grpSpPr>
          <a:xfrm>
            <a:off x="5550822" y="1455682"/>
            <a:ext cx="5923424" cy="3915522"/>
            <a:chOff x="5532119" y="1417320"/>
            <a:chExt cx="6039487" cy="3992245"/>
          </a:xfrm>
          <a:blipFill>
            <a:blip r:embed="rId4"/>
            <a:stretch>
              <a:fillRect/>
            </a:stretch>
          </a:blip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DC83AD1-7F7F-4E41-97D3-472C5921CBC1}"/>
                </a:ext>
              </a:extLst>
            </p:cNvPr>
            <p:cNvSpPr/>
            <p:nvPr/>
          </p:nvSpPr>
          <p:spPr>
            <a:xfrm>
              <a:off x="5532119" y="1417320"/>
              <a:ext cx="1945005" cy="19551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0A4D819-0E55-4915-AB2B-959186134E63}"/>
                </a:ext>
              </a:extLst>
            </p:cNvPr>
            <p:cNvSpPr/>
            <p:nvPr/>
          </p:nvSpPr>
          <p:spPr>
            <a:xfrm>
              <a:off x="9626601" y="1417320"/>
              <a:ext cx="1945005" cy="399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E00994A-5A87-4768-913A-308B3939A064}"/>
                </a:ext>
              </a:extLst>
            </p:cNvPr>
            <p:cNvSpPr/>
            <p:nvPr/>
          </p:nvSpPr>
          <p:spPr>
            <a:xfrm>
              <a:off x="7579360" y="1417320"/>
              <a:ext cx="1945005" cy="19551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A442D2D-E64C-48B1-90E9-BA022C4FFA53}"/>
                </a:ext>
              </a:extLst>
            </p:cNvPr>
            <p:cNvSpPr/>
            <p:nvPr/>
          </p:nvSpPr>
          <p:spPr>
            <a:xfrm>
              <a:off x="5532119" y="3454400"/>
              <a:ext cx="1945005" cy="19551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8E1F2CD-2151-41C1-B45B-046A6C48BACE}"/>
                </a:ext>
              </a:extLst>
            </p:cNvPr>
            <p:cNvSpPr/>
            <p:nvPr/>
          </p:nvSpPr>
          <p:spPr>
            <a:xfrm>
              <a:off x="7579360" y="3454400"/>
              <a:ext cx="1945005" cy="19551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8B494C91-ED86-48A5-B4A3-9ABA06B8C738}"/>
              </a:ext>
            </a:extLst>
          </p:cNvPr>
          <p:cNvSpPr txBox="1">
            <a:spLocks/>
          </p:cNvSpPr>
          <p:nvPr/>
        </p:nvSpPr>
        <p:spPr>
          <a:xfrm>
            <a:off x="868681" y="183762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C503D3B-E7E7-4EC9-B1CD-F7E27D50EAAF}"/>
              </a:ext>
            </a:extLst>
          </p:cNvPr>
          <p:cNvSpPr txBox="1">
            <a:spLocks/>
          </p:cNvSpPr>
          <p:nvPr/>
        </p:nvSpPr>
        <p:spPr>
          <a:xfrm>
            <a:off x="868680" y="2498533"/>
            <a:ext cx="4822393" cy="1169227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29E7206-697F-44CF-8539-059814E775D0}"/>
              </a:ext>
            </a:extLst>
          </p:cNvPr>
          <p:cNvSpPr/>
          <p:nvPr/>
        </p:nvSpPr>
        <p:spPr>
          <a:xfrm>
            <a:off x="868681" y="2325378"/>
            <a:ext cx="1652473" cy="9205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870A14-2DA2-4E62-9E70-0F99B7D3A976}"/>
              </a:ext>
            </a:extLst>
          </p:cNvPr>
          <p:cNvSpPr/>
          <p:nvPr/>
        </p:nvSpPr>
        <p:spPr>
          <a:xfrm>
            <a:off x="930478" y="4275390"/>
            <a:ext cx="4760595" cy="1024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08E961-05CF-4A33-B2F3-5280D92706A3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</a:p>
        </p:txBody>
      </p:sp>
    </p:spTree>
    <p:extLst>
      <p:ext uri="{BB962C8B-B14F-4D97-AF65-F5344CB8AC3E}">
        <p14:creationId xmlns:p14="http://schemas.microsoft.com/office/powerpoint/2010/main" val="352372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4" grpId="0"/>
      <p:bldP spid="15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库_直接连接符 3">
            <a:extLst>
              <a:ext uri="{FF2B5EF4-FFF2-40B4-BE49-F238E27FC236}">
                <a16:creationId xmlns:a16="http://schemas.microsoft.com/office/drawing/2014/main" id="{68BCAC35-B421-4E91-90C0-F798539E23AB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2755900" y="3526980"/>
            <a:ext cx="8585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6B270291-D4D6-4029-AA03-5A2E2E4D10F9}"/>
              </a:ext>
            </a:extLst>
          </p:cNvPr>
          <p:cNvSpPr/>
          <p:nvPr/>
        </p:nvSpPr>
        <p:spPr>
          <a:xfrm>
            <a:off x="5130426" y="2186452"/>
            <a:ext cx="864232" cy="8642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4E7D08A-3EC4-4BFE-A2BB-3C2147D411DE}"/>
              </a:ext>
            </a:extLst>
          </p:cNvPr>
          <p:cNvCxnSpPr/>
          <p:nvPr/>
        </p:nvCxnSpPr>
        <p:spPr>
          <a:xfrm>
            <a:off x="5562542" y="3045542"/>
            <a:ext cx="0" cy="4736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44">
            <a:extLst>
              <a:ext uri="{FF2B5EF4-FFF2-40B4-BE49-F238E27FC236}">
                <a16:creationId xmlns:a16="http://schemas.microsoft.com/office/drawing/2014/main" id="{C81593D2-8C50-4BE3-B56D-E7EAC38ED520}"/>
              </a:ext>
            </a:extLst>
          </p:cNvPr>
          <p:cNvSpPr/>
          <p:nvPr/>
        </p:nvSpPr>
        <p:spPr>
          <a:xfrm>
            <a:off x="5339702" y="2393575"/>
            <a:ext cx="445680" cy="449986"/>
          </a:xfrm>
          <a:custGeom>
            <a:avLst/>
            <a:gdLst>
              <a:gd name="connsiteX0" fmla="*/ 270286 w 328613"/>
              <a:gd name="connsiteY0" fmla="*/ 234950 h 331788"/>
              <a:gd name="connsiteX1" fmla="*/ 288209 w 328613"/>
              <a:gd name="connsiteY1" fmla="*/ 234950 h 331788"/>
              <a:gd name="connsiteX2" fmla="*/ 298451 w 328613"/>
              <a:gd name="connsiteY2" fmla="*/ 246716 h 331788"/>
              <a:gd name="connsiteX3" fmla="*/ 288209 w 328613"/>
              <a:gd name="connsiteY3" fmla="*/ 257175 h 331788"/>
              <a:gd name="connsiteX4" fmla="*/ 270286 w 328613"/>
              <a:gd name="connsiteY4" fmla="*/ 257175 h 331788"/>
              <a:gd name="connsiteX5" fmla="*/ 258763 w 328613"/>
              <a:gd name="connsiteY5" fmla="*/ 246716 h 331788"/>
              <a:gd name="connsiteX6" fmla="*/ 270286 w 328613"/>
              <a:gd name="connsiteY6" fmla="*/ 234950 h 331788"/>
              <a:gd name="connsiteX7" fmla="*/ 45167 w 328613"/>
              <a:gd name="connsiteY7" fmla="*/ 234950 h 331788"/>
              <a:gd name="connsiteX8" fmla="*/ 63090 w 328613"/>
              <a:gd name="connsiteY8" fmla="*/ 234950 h 331788"/>
              <a:gd name="connsiteX9" fmla="*/ 74613 w 328613"/>
              <a:gd name="connsiteY9" fmla="*/ 246716 h 331788"/>
              <a:gd name="connsiteX10" fmla="*/ 63090 w 328613"/>
              <a:gd name="connsiteY10" fmla="*/ 257175 h 331788"/>
              <a:gd name="connsiteX11" fmla="*/ 45167 w 328613"/>
              <a:gd name="connsiteY11" fmla="*/ 257175 h 331788"/>
              <a:gd name="connsiteX12" fmla="*/ 34925 w 328613"/>
              <a:gd name="connsiteY12" fmla="*/ 246716 h 331788"/>
              <a:gd name="connsiteX13" fmla="*/ 45167 w 328613"/>
              <a:gd name="connsiteY13" fmla="*/ 234950 h 331788"/>
              <a:gd name="connsiteX14" fmla="*/ 184561 w 328613"/>
              <a:gd name="connsiteY14" fmla="*/ 217488 h 331788"/>
              <a:gd name="connsiteX15" fmla="*/ 202484 w 328613"/>
              <a:gd name="connsiteY15" fmla="*/ 217488 h 331788"/>
              <a:gd name="connsiteX16" fmla="*/ 212726 w 328613"/>
              <a:gd name="connsiteY16" fmla="*/ 229254 h 331788"/>
              <a:gd name="connsiteX17" fmla="*/ 202484 w 328613"/>
              <a:gd name="connsiteY17" fmla="*/ 239713 h 331788"/>
              <a:gd name="connsiteX18" fmla="*/ 184561 w 328613"/>
              <a:gd name="connsiteY18" fmla="*/ 239713 h 331788"/>
              <a:gd name="connsiteX19" fmla="*/ 173038 w 328613"/>
              <a:gd name="connsiteY19" fmla="*/ 229254 h 331788"/>
              <a:gd name="connsiteX20" fmla="*/ 184561 w 328613"/>
              <a:gd name="connsiteY20" fmla="*/ 217488 h 331788"/>
              <a:gd name="connsiteX21" fmla="*/ 130585 w 328613"/>
              <a:gd name="connsiteY21" fmla="*/ 217488 h 331788"/>
              <a:gd name="connsiteX22" fmla="*/ 148509 w 328613"/>
              <a:gd name="connsiteY22" fmla="*/ 217488 h 331788"/>
              <a:gd name="connsiteX23" fmla="*/ 158751 w 328613"/>
              <a:gd name="connsiteY23" fmla="*/ 229254 h 331788"/>
              <a:gd name="connsiteX24" fmla="*/ 148509 w 328613"/>
              <a:gd name="connsiteY24" fmla="*/ 239713 h 331788"/>
              <a:gd name="connsiteX25" fmla="*/ 130585 w 328613"/>
              <a:gd name="connsiteY25" fmla="*/ 239713 h 331788"/>
              <a:gd name="connsiteX26" fmla="*/ 119063 w 328613"/>
              <a:gd name="connsiteY26" fmla="*/ 229254 h 331788"/>
              <a:gd name="connsiteX27" fmla="*/ 130585 w 328613"/>
              <a:gd name="connsiteY27" fmla="*/ 217488 h 331788"/>
              <a:gd name="connsiteX28" fmla="*/ 270286 w 328613"/>
              <a:gd name="connsiteY28" fmla="*/ 200025 h 331788"/>
              <a:gd name="connsiteX29" fmla="*/ 288209 w 328613"/>
              <a:gd name="connsiteY29" fmla="*/ 200025 h 331788"/>
              <a:gd name="connsiteX30" fmla="*/ 298451 w 328613"/>
              <a:gd name="connsiteY30" fmla="*/ 210951 h 331788"/>
              <a:gd name="connsiteX31" fmla="*/ 288209 w 328613"/>
              <a:gd name="connsiteY31" fmla="*/ 220663 h 331788"/>
              <a:gd name="connsiteX32" fmla="*/ 270286 w 328613"/>
              <a:gd name="connsiteY32" fmla="*/ 220663 h 331788"/>
              <a:gd name="connsiteX33" fmla="*/ 258763 w 328613"/>
              <a:gd name="connsiteY33" fmla="*/ 210951 h 331788"/>
              <a:gd name="connsiteX34" fmla="*/ 270286 w 328613"/>
              <a:gd name="connsiteY34" fmla="*/ 200025 h 331788"/>
              <a:gd name="connsiteX35" fmla="*/ 45167 w 328613"/>
              <a:gd name="connsiteY35" fmla="*/ 200025 h 331788"/>
              <a:gd name="connsiteX36" fmla="*/ 63090 w 328613"/>
              <a:gd name="connsiteY36" fmla="*/ 200025 h 331788"/>
              <a:gd name="connsiteX37" fmla="*/ 74613 w 328613"/>
              <a:gd name="connsiteY37" fmla="*/ 210951 h 331788"/>
              <a:gd name="connsiteX38" fmla="*/ 63090 w 328613"/>
              <a:gd name="connsiteY38" fmla="*/ 220663 h 331788"/>
              <a:gd name="connsiteX39" fmla="*/ 45167 w 328613"/>
              <a:gd name="connsiteY39" fmla="*/ 220663 h 331788"/>
              <a:gd name="connsiteX40" fmla="*/ 34925 w 328613"/>
              <a:gd name="connsiteY40" fmla="*/ 210951 h 331788"/>
              <a:gd name="connsiteX41" fmla="*/ 45167 w 328613"/>
              <a:gd name="connsiteY41" fmla="*/ 200025 h 331788"/>
              <a:gd name="connsiteX42" fmla="*/ 184561 w 328613"/>
              <a:gd name="connsiteY42" fmla="*/ 180975 h 331788"/>
              <a:gd name="connsiteX43" fmla="*/ 202484 w 328613"/>
              <a:gd name="connsiteY43" fmla="*/ 180975 h 331788"/>
              <a:gd name="connsiteX44" fmla="*/ 212726 w 328613"/>
              <a:gd name="connsiteY44" fmla="*/ 192741 h 331788"/>
              <a:gd name="connsiteX45" fmla="*/ 202484 w 328613"/>
              <a:gd name="connsiteY45" fmla="*/ 203200 h 331788"/>
              <a:gd name="connsiteX46" fmla="*/ 184561 w 328613"/>
              <a:gd name="connsiteY46" fmla="*/ 203200 h 331788"/>
              <a:gd name="connsiteX47" fmla="*/ 173038 w 328613"/>
              <a:gd name="connsiteY47" fmla="*/ 192741 h 331788"/>
              <a:gd name="connsiteX48" fmla="*/ 184561 w 328613"/>
              <a:gd name="connsiteY48" fmla="*/ 180975 h 331788"/>
              <a:gd name="connsiteX49" fmla="*/ 130585 w 328613"/>
              <a:gd name="connsiteY49" fmla="*/ 180975 h 331788"/>
              <a:gd name="connsiteX50" fmla="*/ 148509 w 328613"/>
              <a:gd name="connsiteY50" fmla="*/ 180975 h 331788"/>
              <a:gd name="connsiteX51" fmla="*/ 158751 w 328613"/>
              <a:gd name="connsiteY51" fmla="*/ 192741 h 331788"/>
              <a:gd name="connsiteX52" fmla="*/ 148509 w 328613"/>
              <a:gd name="connsiteY52" fmla="*/ 203200 h 331788"/>
              <a:gd name="connsiteX53" fmla="*/ 130585 w 328613"/>
              <a:gd name="connsiteY53" fmla="*/ 203200 h 331788"/>
              <a:gd name="connsiteX54" fmla="*/ 119063 w 328613"/>
              <a:gd name="connsiteY54" fmla="*/ 192741 h 331788"/>
              <a:gd name="connsiteX55" fmla="*/ 130585 w 328613"/>
              <a:gd name="connsiteY55" fmla="*/ 180975 h 331788"/>
              <a:gd name="connsiteX56" fmla="*/ 270286 w 328613"/>
              <a:gd name="connsiteY56" fmla="*/ 163513 h 331788"/>
              <a:gd name="connsiteX57" fmla="*/ 288209 w 328613"/>
              <a:gd name="connsiteY57" fmla="*/ 163513 h 331788"/>
              <a:gd name="connsiteX58" fmla="*/ 298451 w 328613"/>
              <a:gd name="connsiteY58" fmla="*/ 175279 h 331788"/>
              <a:gd name="connsiteX59" fmla="*/ 288209 w 328613"/>
              <a:gd name="connsiteY59" fmla="*/ 185738 h 331788"/>
              <a:gd name="connsiteX60" fmla="*/ 270286 w 328613"/>
              <a:gd name="connsiteY60" fmla="*/ 185738 h 331788"/>
              <a:gd name="connsiteX61" fmla="*/ 258763 w 328613"/>
              <a:gd name="connsiteY61" fmla="*/ 175279 h 331788"/>
              <a:gd name="connsiteX62" fmla="*/ 270286 w 328613"/>
              <a:gd name="connsiteY62" fmla="*/ 163513 h 331788"/>
              <a:gd name="connsiteX63" fmla="*/ 45167 w 328613"/>
              <a:gd name="connsiteY63" fmla="*/ 163513 h 331788"/>
              <a:gd name="connsiteX64" fmla="*/ 63090 w 328613"/>
              <a:gd name="connsiteY64" fmla="*/ 163513 h 331788"/>
              <a:gd name="connsiteX65" fmla="*/ 74613 w 328613"/>
              <a:gd name="connsiteY65" fmla="*/ 175279 h 331788"/>
              <a:gd name="connsiteX66" fmla="*/ 63090 w 328613"/>
              <a:gd name="connsiteY66" fmla="*/ 185738 h 331788"/>
              <a:gd name="connsiteX67" fmla="*/ 45167 w 328613"/>
              <a:gd name="connsiteY67" fmla="*/ 185738 h 331788"/>
              <a:gd name="connsiteX68" fmla="*/ 34925 w 328613"/>
              <a:gd name="connsiteY68" fmla="*/ 175279 h 331788"/>
              <a:gd name="connsiteX69" fmla="*/ 45167 w 328613"/>
              <a:gd name="connsiteY69" fmla="*/ 163513 h 331788"/>
              <a:gd name="connsiteX70" fmla="*/ 249238 w 328613"/>
              <a:gd name="connsiteY70" fmla="*/ 149225 h 331788"/>
              <a:gd name="connsiteX71" fmla="*/ 249238 w 328613"/>
              <a:gd name="connsiteY71" fmla="*/ 309563 h 331788"/>
              <a:gd name="connsiteX72" fmla="*/ 306388 w 328613"/>
              <a:gd name="connsiteY72" fmla="*/ 309563 h 331788"/>
              <a:gd name="connsiteX73" fmla="*/ 306388 w 328613"/>
              <a:gd name="connsiteY73" fmla="*/ 149225 h 331788"/>
              <a:gd name="connsiteX74" fmla="*/ 22225 w 328613"/>
              <a:gd name="connsiteY74" fmla="*/ 149225 h 331788"/>
              <a:gd name="connsiteX75" fmla="*/ 22225 w 328613"/>
              <a:gd name="connsiteY75" fmla="*/ 309563 h 331788"/>
              <a:gd name="connsiteX76" fmla="*/ 80963 w 328613"/>
              <a:gd name="connsiteY76" fmla="*/ 309563 h 331788"/>
              <a:gd name="connsiteX77" fmla="*/ 80963 w 328613"/>
              <a:gd name="connsiteY77" fmla="*/ 149225 h 331788"/>
              <a:gd name="connsiteX78" fmla="*/ 184561 w 328613"/>
              <a:gd name="connsiteY78" fmla="*/ 144463 h 331788"/>
              <a:gd name="connsiteX79" fmla="*/ 202484 w 328613"/>
              <a:gd name="connsiteY79" fmla="*/ 144463 h 331788"/>
              <a:gd name="connsiteX80" fmla="*/ 212726 w 328613"/>
              <a:gd name="connsiteY80" fmla="*/ 156229 h 331788"/>
              <a:gd name="connsiteX81" fmla="*/ 202484 w 328613"/>
              <a:gd name="connsiteY81" fmla="*/ 166688 h 331788"/>
              <a:gd name="connsiteX82" fmla="*/ 184561 w 328613"/>
              <a:gd name="connsiteY82" fmla="*/ 166688 h 331788"/>
              <a:gd name="connsiteX83" fmla="*/ 173038 w 328613"/>
              <a:gd name="connsiteY83" fmla="*/ 156229 h 331788"/>
              <a:gd name="connsiteX84" fmla="*/ 184561 w 328613"/>
              <a:gd name="connsiteY84" fmla="*/ 144463 h 331788"/>
              <a:gd name="connsiteX85" fmla="*/ 130585 w 328613"/>
              <a:gd name="connsiteY85" fmla="*/ 144463 h 331788"/>
              <a:gd name="connsiteX86" fmla="*/ 148509 w 328613"/>
              <a:gd name="connsiteY86" fmla="*/ 144463 h 331788"/>
              <a:gd name="connsiteX87" fmla="*/ 158751 w 328613"/>
              <a:gd name="connsiteY87" fmla="*/ 156229 h 331788"/>
              <a:gd name="connsiteX88" fmla="*/ 148509 w 328613"/>
              <a:gd name="connsiteY88" fmla="*/ 166688 h 331788"/>
              <a:gd name="connsiteX89" fmla="*/ 130585 w 328613"/>
              <a:gd name="connsiteY89" fmla="*/ 166688 h 331788"/>
              <a:gd name="connsiteX90" fmla="*/ 119063 w 328613"/>
              <a:gd name="connsiteY90" fmla="*/ 156229 h 331788"/>
              <a:gd name="connsiteX91" fmla="*/ 130585 w 328613"/>
              <a:gd name="connsiteY91" fmla="*/ 144463 h 331788"/>
              <a:gd name="connsiteX92" fmla="*/ 165100 w 328613"/>
              <a:gd name="connsiteY92" fmla="*/ 95250 h 331788"/>
              <a:gd name="connsiteX93" fmla="*/ 103188 w 328613"/>
              <a:gd name="connsiteY93" fmla="*/ 127000 h 331788"/>
              <a:gd name="connsiteX94" fmla="*/ 103188 w 328613"/>
              <a:gd name="connsiteY94" fmla="*/ 309563 h 331788"/>
              <a:gd name="connsiteX95" fmla="*/ 227013 w 328613"/>
              <a:gd name="connsiteY95" fmla="*/ 309563 h 331788"/>
              <a:gd name="connsiteX96" fmla="*/ 227013 w 328613"/>
              <a:gd name="connsiteY96" fmla="*/ 127000 h 331788"/>
              <a:gd name="connsiteX97" fmla="*/ 176213 w 328613"/>
              <a:gd name="connsiteY97" fmla="*/ 23813 h 331788"/>
              <a:gd name="connsiteX98" fmla="*/ 176213 w 328613"/>
              <a:gd name="connsiteY98" fmla="*/ 34926 h 331788"/>
              <a:gd name="connsiteX99" fmla="*/ 200026 w 328613"/>
              <a:gd name="connsiteY99" fmla="*/ 30163 h 331788"/>
              <a:gd name="connsiteX100" fmla="*/ 168852 w 328613"/>
              <a:gd name="connsiteY100" fmla="*/ 0 h 331788"/>
              <a:gd name="connsiteX101" fmla="*/ 223405 w 328613"/>
              <a:gd name="connsiteY101" fmla="*/ 18145 h 331788"/>
              <a:gd name="connsiteX102" fmla="*/ 231198 w 328613"/>
              <a:gd name="connsiteY102" fmla="*/ 29809 h 331788"/>
              <a:gd name="connsiteX103" fmla="*/ 223405 w 328613"/>
              <a:gd name="connsiteY103" fmla="*/ 40177 h 331788"/>
              <a:gd name="connsiteX104" fmla="*/ 176646 w 328613"/>
              <a:gd name="connsiteY104" fmla="*/ 55730 h 331788"/>
              <a:gd name="connsiteX105" fmla="*/ 176646 w 328613"/>
              <a:gd name="connsiteY105" fmla="*/ 76467 h 331788"/>
              <a:gd name="connsiteX106" fmla="*/ 242888 w 328613"/>
              <a:gd name="connsiteY106" fmla="*/ 110164 h 331788"/>
              <a:gd name="connsiteX107" fmla="*/ 249382 w 328613"/>
              <a:gd name="connsiteY107" fmla="*/ 120532 h 331788"/>
              <a:gd name="connsiteX108" fmla="*/ 249382 w 328613"/>
              <a:gd name="connsiteY108" fmla="*/ 127013 h 331788"/>
              <a:gd name="connsiteX109" fmla="*/ 316923 w 328613"/>
              <a:gd name="connsiteY109" fmla="*/ 127013 h 331788"/>
              <a:gd name="connsiteX110" fmla="*/ 328613 w 328613"/>
              <a:gd name="connsiteY110" fmla="*/ 138677 h 331788"/>
              <a:gd name="connsiteX111" fmla="*/ 328613 w 328613"/>
              <a:gd name="connsiteY111" fmla="*/ 320124 h 331788"/>
              <a:gd name="connsiteX112" fmla="*/ 316923 w 328613"/>
              <a:gd name="connsiteY112" fmla="*/ 331788 h 331788"/>
              <a:gd name="connsiteX113" fmla="*/ 11690 w 328613"/>
              <a:gd name="connsiteY113" fmla="*/ 331788 h 331788"/>
              <a:gd name="connsiteX114" fmla="*/ 0 w 328613"/>
              <a:gd name="connsiteY114" fmla="*/ 320124 h 331788"/>
              <a:gd name="connsiteX115" fmla="*/ 0 w 328613"/>
              <a:gd name="connsiteY115" fmla="*/ 138677 h 331788"/>
              <a:gd name="connsiteX116" fmla="*/ 11690 w 328613"/>
              <a:gd name="connsiteY116" fmla="*/ 127013 h 331788"/>
              <a:gd name="connsiteX117" fmla="*/ 80529 w 328613"/>
              <a:gd name="connsiteY117" fmla="*/ 127013 h 331788"/>
              <a:gd name="connsiteX118" fmla="*/ 80529 w 328613"/>
              <a:gd name="connsiteY118" fmla="*/ 120532 h 331788"/>
              <a:gd name="connsiteX119" fmla="*/ 87024 w 328613"/>
              <a:gd name="connsiteY119" fmla="*/ 110164 h 331788"/>
              <a:gd name="connsiteX120" fmla="*/ 154565 w 328613"/>
              <a:gd name="connsiteY120" fmla="*/ 76467 h 331788"/>
              <a:gd name="connsiteX121" fmla="*/ 154565 w 328613"/>
              <a:gd name="connsiteY121" fmla="*/ 11664 h 331788"/>
              <a:gd name="connsiteX122" fmla="*/ 158461 w 328613"/>
              <a:gd name="connsiteY122" fmla="*/ 2592 h 331788"/>
              <a:gd name="connsiteX123" fmla="*/ 168852 w 328613"/>
              <a:gd name="connsiteY123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28613" h="331788">
                <a:moveTo>
                  <a:pt x="270286" y="234950"/>
                </a:moveTo>
                <a:cubicBezTo>
                  <a:pt x="270286" y="234950"/>
                  <a:pt x="270286" y="234950"/>
                  <a:pt x="288209" y="234950"/>
                </a:cubicBezTo>
                <a:cubicBezTo>
                  <a:pt x="293330" y="234950"/>
                  <a:pt x="298451" y="240179"/>
                  <a:pt x="298451" y="246716"/>
                </a:cubicBezTo>
                <a:cubicBezTo>
                  <a:pt x="298451" y="253253"/>
                  <a:pt x="293330" y="257175"/>
                  <a:pt x="288209" y="257175"/>
                </a:cubicBezTo>
                <a:cubicBezTo>
                  <a:pt x="288209" y="257175"/>
                  <a:pt x="288209" y="257175"/>
                  <a:pt x="270286" y="257175"/>
                </a:cubicBezTo>
                <a:cubicBezTo>
                  <a:pt x="263884" y="257175"/>
                  <a:pt x="258763" y="253253"/>
                  <a:pt x="258763" y="246716"/>
                </a:cubicBezTo>
                <a:cubicBezTo>
                  <a:pt x="258763" y="240179"/>
                  <a:pt x="263884" y="234950"/>
                  <a:pt x="270286" y="234950"/>
                </a:cubicBezTo>
                <a:close/>
                <a:moveTo>
                  <a:pt x="45167" y="234950"/>
                </a:moveTo>
                <a:cubicBezTo>
                  <a:pt x="45167" y="234950"/>
                  <a:pt x="45167" y="234950"/>
                  <a:pt x="63090" y="234950"/>
                </a:cubicBezTo>
                <a:cubicBezTo>
                  <a:pt x="69492" y="234950"/>
                  <a:pt x="74613" y="240179"/>
                  <a:pt x="74613" y="246716"/>
                </a:cubicBezTo>
                <a:cubicBezTo>
                  <a:pt x="74613" y="253253"/>
                  <a:pt x="69492" y="257175"/>
                  <a:pt x="63090" y="257175"/>
                </a:cubicBezTo>
                <a:cubicBezTo>
                  <a:pt x="63090" y="257175"/>
                  <a:pt x="63090" y="257175"/>
                  <a:pt x="45167" y="257175"/>
                </a:cubicBezTo>
                <a:cubicBezTo>
                  <a:pt x="38766" y="257175"/>
                  <a:pt x="34925" y="253253"/>
                  <a:pt x="34925" y="246716"/>
                </a:cubicBezTo>
                <a:cubicBezTo>
                  <a:pt x="34925" y="240179"/>
                  <a:pt x="38766" y="234950"/>
                  <a:pt x="45167" y="234950"/>
                </a:cubicBezTo>
                <a:close/>
                <a:moveTo>
                  <a:pt x="184561" y="217488"/>
                </a:moveTo>
                <a:cubicBezTo>
                  <a:pt x="184561" y="217488"/>
                  <a:pt x="184561" y="217488"/>
                  <a:pt x="202484" y="217488"/>
                </a:cubicBezTo>
                <a:cubicBezTo>
                  <a:pt x="208885" y="217488"/>
                  <a:pt x="212726" y="222717"/>
                  <a:pt x="212726" y="229254"/>
                </a:cubicBezTo>
                <a:cubicBezTo>
                  <a:pt x="212726" y="235791"/>
                  <a:pt x="208885" y="239713"/>
                  <a:pt x="202484" y="239713"/>
                </a:cubicBezTo>
                <a:cubicBezTo>
                  <a:pt x="202484" y="239713"/>
                  <a:pt x="202484" y="239713"/>
                  <a:pt x="184561" y="239713"/>
                </a:cubicBezTo>
                <a:cubicBezTo>
                  <a:pt x="178159" y="239713"/>
                  <a:pt x="173038" y="235791"/>
                  <a:pt x="173038" y="229254"/>
                </a:cubicBezTo>
                <a:cubicBezTo>
                  <a:pt x="173038" y="222717"/>
                  <a:pt x="178159" y="217488"/>
                  <a:pt x="184561" y="217488"/>
                </a:cubicBezTo>
                <a:close/>
                <a:moveTo>
                  <a:pt x="130585" y="217488"/>
                </a:moveTo>
                <a:cubicBezTo>
                  <a:pt x="130585" y="217488"/>
                  <a:pt x="130585" y="217488"/>
                  <a:pt x="148509" y="217488"/>
                </a:cubicBezTo>
                <a:cubicBezTo>
                  <a:pt x="154910" y="217488"/>
                  <a:pt x="158751" y="222717"/>
                  <a:pt x="158751" y="229254"/>
                </a:cubicBezTo>
                <a:cubicBezTo>
                  <a:pt x="158751" y="235791"/>
                  <a:pt x="154910" y="239713"/>
                  <a:pt x="148509" y="239713"/>
                </a:cubicBezTo>
                <a:cubicBezTo>
                  <a:pt x="148509" y="239713"/>
                  <a:pt x="148509" y="239713"/>
                  <a:pt x="130585" y="239713"/>
                </a:cubicBezTo>
                <a:cubicBezTo>
                  <a:pt x="124184" y="239713"/>
                  <a:pt x="119063" y="235791"/>
                  <a:pt x="119063" y="229254"/>
                </a:cubicBezTo>
                <a:cubicBezTo>
                  <a:pt x="119063" y="222717"/>
                  <a:pt x="124184" y="217488"/>
                  <a:pt x="130585" y="217488"/>
                </a:cubicBezTo>
                <a:close/>
                <a:moveTo>
                  <a:pt x="270286" y="200025"/>
                </a:moveTo>
                <a:cubicBezTo>
                  <a:pt x="270286" y="200025"/>
                  <a:pt x="270286" y="200025"/>
                  <a:pt x="288209" y="200025"/>
                </a:cubicBezTo>
                <a:cubicBezTo>
                  <a:pt x="293330" y="200025"/>
                  <a:pt x="298451" y="204881"/>
                  <a:pt x="298451" y="210951"/>
                </a:cubicBezTo>
                <a:cubicBezTo>
                  <a:pt x="298451" y="217021"/>
                  <a:pt x="293330" y="220663"/>
                  <a:pt x="288209" y="220663"/>
                </a:cubicBezTo>
                <a:cubicBezTo>
                  <a:pt x="288209" y="220663"/>
                  <a:pt x="288209" y="220663"/>
                  <a:pt x="270286" y="220663"/>
                </a:cubicBezTo>
                <a:cubicBezTo>
                  <a:pt x="263884" y="220663"/>
                  <a:pt x="258763" y="217021"/>
                  <a:pt x="258763" y="210951"/>
                </a:cubicBezTo>
                <a:cubicBezTo>
                  <a:pt x="258763" y="204881"/>
                  <a:pt x="263884" y="200025"/>
                  <a:pt x="270286" y="200025"/>
                </a:cubicBezTo>
                <a:close/>
                <a:moveTo>
                  <a:pt x="45167" y="200025"/>
                </a:moveTo>
                <a:cubicBezTo>
                  <a:pt x="45167" y="200025"/>
                  <a:pt x="45167" y="200025"/>
                  <a:pt x="63090" y="200025"/>
                </a:cubicBezTo>
                <a:cubicBezTo>
                  <a:pt x="69492" y="200025"/>
                  <a:pt x="74613" y="204881"/>
                  <a:pt x="74613" y="210951"/>
                </a:cubicBezTo>
                <a:cubicBezTo>
                  <a:pt x="74613" y="217021"/>
                  <a:pt x="69492" y="220663"/>
                  <a:pt x="63090" y="220663"/>
                </a:cubicBezTo>
                <a:cubicBezTo>
                  <a:pt x="63090" y="220663"/>
                  <a:pt x="63090" y="220663"/>
                  <a:pt x="45167" y="220663"/>
                </a:cubicBezTo>
                <a:cubicBezTo>
                  <a:pt x="38766" y="220663"/>
                  <a:pt x="34925" y="217021"/>
                  <a:pt x="34925" y="210951"/>
                </a:cubicBezTo>
                <a:cubicBezTo>
                  <a:pt x="34925" y="204881"/>
                  <a:pt x="38766" y="200025"/>
                  <a:pt x="45167" y="200025"/>
                </a:cubicBezTo>
                <a:close/>
                <a:moveTo>
                  <a:pt x="184561" y="180975"/>
                </a:moveTo>
                <a:cubicBezTo>
                  <a:pt x="184561" y="180975"/>
                  <a:pt x="184561" y="180975"/>
                  <a:pt x="202484" y="180975"/>
                </a:cubicBezTo>
                <a:cubicBezTo>
                  <a:pt x="208885" y="180975"/>
                  <a:pt x="212726" y="186204"/>
                  <a:pt x="212726" y="192741"/>
                </a:cubicBezTo>
                <a:cubicBezTo>
                  <a:pt x="212726" y="199278"/>
                  <a:pt x="208885" y="203200"/>
                  <a:pt x="202484" y="203200"/>
                </a:cubicBezTo>
                <a:cubicBezTo>
                  <a:pt x="202484" y="203200"/>
                  <a:pt x="202484" y="203200"/>
                  <a:pt x="184561" y="203200"/>
                </a:cubicBezTo>
                <a:cubicBezTo>
                  <a:pt x="178159" y="203200"/>
                  <a:pt x="173038" y="199278"/>
                  <a:pt x="173038" y="192741"/>
                </a:cubicBezTo>
                <a:cubicBezTo>
                  <a:pt x="173038" y="186204"/>
                  <a:pt x="178159" y="180975"/>
                  <a:pt x="184561" y="180975"/>
                </a:cubicBezTo>
                <a:close/>
                <a:moveTo>
                  <a:pt x="130585" y="180975"/>
                </a:moveTo>
                <a:cubicBezTo>
                  <a:pt x="130585" y="180975"/>
                  <a:pt x="130585" y="180975"/>
                  <a:pt x="148509" y="180975"/>
                </a:cubicBezTo>
                <a:cubicBezTo>
                  <a:pt x="154910" y="180975"/>
                  <a:pt x="158751" y="186204"/>
                  <a:pt x="158751" y="192741"/>
                </a:cubicBezTo>
                <a:cubicBezTo>
                  <a:pt x="158751" y="199278"/>
                  <a:pt x="154910" y="203200"/>
                  <a:pt x="148509" y="203200"/>
                </a:cubicBezTo>
                <a:cubicBezTo>
                  <a:pt x="148509" y="203200"/>
                  <a:pt x="148509" y="203200"/>
                  <a:pt x="130585" y="203200"/>
                </a:cubicBezTo>
                <a:cubicBezTo>
                  <a:pt x="124184" y="203200"/>
                  <a:pt x="119063" y="199278"/>
                  <a:pt x="119063" y="192741"/>
                </a:cubicBezTo>
                <a:cubicBezTo>
                  <a:pt x="119063" y="186204"/>
                  <a:pt x="124184" y="180975"/>
                  <a:pt x="130585" y="180975"/>
                </a:cubicBezTo>
                <a:close/>
                <a:moveTo>
                  <a:pt x="270286" y="163513"/>
                </a:moveTo>
                <a:cubicBezTo>
                  <a:pt x="270286" y="163513"/>
                  <a:pt x="270286" y="163513"/>
                  <a:pt x="288209" y="163513"/>
                </a:cubicBezTo>
                <a:cubicBezTo>
                  <a:pt x="293330" y="163513"/>
                  <a:pt x="298451" y="168742"/>
                  <a:pt x="298451" y="175279"/>
                </a:cubicBezTo>
                <a:cubicBezTo>
                  <a:pt x="298451" y="180509"/>
                  <a:pt x="293330" y="185738"/>
                  <a:pt x="288209" y="185738"/>
                </a:cubicBezTo>
                <a:cubicBezTo>
                  <a:pt x="288209" y="185738"/>
                  <a:pt x="288209" y="185738"/>
                  <a:pt x="270286" y="185738"/>
                </a:cubicBezTo>
                <a:cubicBezTo>
                  <a:pt x="263884" y="185738"/>
                  <a:pt x="258763" y="180509"/>
                  <a:pt x="258763" y="175279"/>
                </a:cubicBezTo>
                <a:cubicBezTo>
                  <a:pt x="258763" y="168742"/>
                  <a:pt x="263884" y="163513"/>
                  <a:pt x="270286" y="163513"/>
                </a:cubicBezTo>
                <a:close/>
                <a:moveTo>
                  <a:pt x="45167" y="163513"/>
                </a:moveTo>
                <a:cubicBezTo>
                  <a:pt x="45167" y="163513"/>
                  <a:pt x="45167" y="163513"/>
                  <a:pt x="63090" y="163513"/>
                </a:cubicBezTo>
                <a:cubicBezTo>
                  <a:pt x="69492" y="163513"/>
                  <a:pt x="74613" y="168742"/>
                  <a:pt x="74613" y="175279"/>
                </a:cubicBezTo>
                <a:cubicBezTo>
                  <a:pt x="74613" y="180509"/>
                  <a:pt x="69492" y="185738"/>
                  <a:pt x="63090" y="185738"/>
                </a:cubicBezTo>
                <a:cubicBezTo>
                  <a:pt x="63090" y="185738"/>
                  <a:pt x="63090" y="185738"/>
                  <a:pt x="45167" y="185738"/>
                </a:cubicBezTo>
                <a:cubicBezTo>
                  <a:pt x="38766" y="185738"/>
                  <a:pt x="34925" y="180509"/>
                  <a:pt x="34925" y="175279"/>
                </a:cubicBezTo>
                <a:cubicBezTo>
                  <a:pt x="34925" y="168742"/>
                  <a:pt x="38766" y="163513"/>
                  <a:pt x="45167" y="163513"/>
                </a:cubicBezTo>
                <a:close/>
                <a:moveTo>
                  <a:pt x="249238" y="149225"/>
                </a:moveTo>
                <a:lnTo>
                  <a:pt x="249238" y="309563"/>
                </a:lnTo>
                <a:lnTo>
                  <a:pt x="306388" y="309563"/>
                </a:lnTo>
                <a:lnTo>
                  <a:pt x="306388" y="149225"/>
                </a:lnTo>
                <a:close/>
                <a:moveTo>
                  <a:pt x="22225" y="149225"/>
                </a:moveTo>
                <a:lnTo>
                  <a:pt x="22225" y="309563"/>
                </a:lnTo>
                <a:lnTo>
                  <a:pt x="80963" y="309563"/>
                </a:lnTo>
                <a:lnTo>
                  <a:pt x="80963" y="149225"/>
                </a:lnTo>
                <a:close/>
                <a:moveTo>
                  <a:pt x="184561" y="144463"/>
                </a:moveTo>
                <a:cubicBezTo>
                  <a:pt x="184561" y="144463"/>
                  <a:pt x="184561" y="144463"/>
                  <a:pt x="202484" y="144463"/>
                </a:cubicBezTo>
                <a:cubicBezTo>
                  <a:pt x="208885" y="144463"/>
                  <a:pt x="212726" y="149692"/>
                  <a:pt x="212726" y="156229"/>
                </a:cubicBezTo>
                <a:cubicBezTo>
                  <a:pt x="212726" y="161459"/>
                  <a:pt x="208885" y="166688"/>
                  <a:pt x="202484" y="166688"/>
                </a:cubicBezTo>
                <a:cubicBezTo>
                  <a:pt x="202484" y="166688"/>
                  <a:pt x="202484" y="166688"/>
                  <a:pt x="184561" y="166688"/>
                </a:cubicBezTo>
                <a:cubicBezTo>
                  <a:pt x="178159" y="166688"/>
                  <a:pt x="173038" y="161459"/>
                  <a:pt x="173038" y="156229"/>
                </a:cubicBezTo>
                <a:cubicBezTo>
                  <a:pt x="173038" y="149692"/>
                  <a:pt x="178159" y="144463"/>
                  <a:pt x="184561" y="144463"/>
                </a:cubicBezTo>
                <a:close/>
                <a:moveTo>
                  <a:pt x="130585" y="144463"/>
                </a:moveTo>
                <a:cubicBezTo>
                  <a:pt x="130585" y="144463"/>
                  <a:pt x="130585" y="144463"/>
                  <a:pt x="148509" y="144463"/>
                </a:cubicBezTo>
                <a:cubicBezTo>
                  <a:pt x="154910" y="144463"/>
                  <a:pt x="158751" y="149692"/>
                  <a:pt x="158751" y="156229"/>
                </a:cubicBezTo>
                <a:cubicBezTo>
                  <a:pt x="158751" y="161459"/>
                  <a:pt x="154910" y="166688"/>
                  <a:pt x="148509" y="166688"/>
                </a:cubicBezTo>
                <a:cubicBezTo>
                  <a:pt x="148509" y="166688"/>
                  <a:pt x="148509" y="166688"/>
                  <a:pt x="130585" y="166688"/>
                </a:cubicBezTo>
                <a:cubicBezTo>
                  <a:pt x="124184" y="166688"/>
                  <a:pt x="119063" y="161459"/>
                  <a:pt x="119063" y="156229"/>
                </a:cubicBezTo>
                <a:cubicBezTo>
                  <a:pt x="119063" y="149692"/>
                  <a:pt x="124184" y="144463"/>
                  <a:pt x="130585" y="144463"/>
                </a:cubicBezTo>
                <a:close/>
                <a:moveTo>
                  <a:pt x="165100" y="95250"/>
                </a:moveTo>
                <a:lnTo>
                  <a:pt x="103188" y="127000"/>
                </a:lnTo>
                <a:lnTo>
                  <a:pt x="103188" y="309563"/>
                </a:lnTo>
                <a:lnTo>
                  <a:pt x="227013" y="309563"/>
                </a:lnTo>
                <a:lnTo>
                  <a:pt x="227013" y="127000"/>
                </a:lnTo>
                <a:close/>
                <a:moveTo>
                  <a:pt x="176213" y="23813"/>
                </a:moveTo>
                <a:lnTo>
                  <a:pt x="176213" y="34926"/>
                </a:lnTo>
                <a:lnTo>
                  <a:pt x="200026" y="30163"/>
                </a:lnTo>
                <a:close/>
                <a:moveTo>
                  <a:pt x="168852" y="0"/>
                </a:moveTo>
                <a:cubicBezTo>
                  <a:pt x="168852" y="0"/>
                  <a:pt x="168852" y="0"/>
                  <a:pt x="223405" y="18145"/>
                </a:cubicBezTo>
                <a:cubicBezTo>
                  <a:pt x="227302" y="20737"/>
                  <a:pt x="231198" y="24625"/>
                  <a:pt x="231198" y="29809"/>
                </a:cubicBezTo>
                <a:cubicBezTo>
                  <a:pt x="231198" y="33697"/>
                  <a:pt x="227302" y="37585"/>
                  <a:pt x="223405" y="40177"/>
                </a:cubicBezTo>
                <a:cubicBezTo>
                  <a:pt x="223405" y="40177"/>
                  <a:pt x="223405" y="40177"/>
                  <a:pt x="176646" y="55730"/>
                </a:cubicBezTo>
                <a:cubicBezTo>
                  <a:pt x="176646" y="55730"/>
                  <a:pt x="176646" y="55730"/>
                  <a:pt x="176646" y="76467"/>
                </a:cubicBezTo>
                <a:cubicBezTo>
                  <a:pt x="176646" y="76467"/>
                  <a:pt x="176646" y="76467"/>
                  <a:pt x="242888" y="110164"/>
                </a:cubicBezTo>
                <a:cubicBezTo>
                  <a:pt x="246785" y="112756"/>
                  <a:pt x="249382" y="115348"/>
                  <a:pt x="249382" y="120532"/>
                </a:cubicBezTo>
                <a:cubicBezTo>
                  <a:pt x="249382" y="120532"/>
                  <a:pt x="249382" y="120532"/>
                  <a:pt x="249382" y="127013"/>
                </a:cubicBezTo>
                <a:cubicBezTo>
                  <a:pt x="249382" y="127013"/>
                  <a:pt x="249382" y="127013"/>
                  <a:pt x="316923" y="127013"/>
                </a:cubicBezTo>
                <a:cubicBezTo>
                  <a:pt x="323418" y="127013"/>
                  <a:pt x="328613" y="132197"/>
                  <a:pt x="328613" y="138677"/>
                </a:cubicBezTo>
                <a:cubicBezTo>
                  <a:pt x="328613" y="138677"/>
                  <a:pt x="328613" y="138677"/>
                  <a:pt x="328613" y="320124"/>
                </a:cubicBezTo>
                <a:cubicBezTo>
                  <a:pt x="328613" y="326604"/>
                  <a:pt x="323418" y="331788"/>
                  <a:pt x="316923" y="331788"/>
                </a:cubicBezTo>
                <a:lnTo>
                  <a:pt x="11690" y="331788"/>
                </a:lnTo>
                <a:cubicBezTo>
                  <a:pt x="5195" y="331788"/>
                  <a:pt x="0" y="326604"/>
                  <a:pt x="0" y="320124"/>
                </a:cubicBezTo>
                <a:cubicBezTo>
                  <a:pt x="0" y="320124"/>
                  <a:pt x="0" y="320124"/>
                  <a:pt x="0" y="138677"/>
                </a:cubicBezTo>
                <a:cubicBezTo>
                  <a:pt x="0" y="132197"/>
                  <a:pt x="5195" y="127013"/>
                  <a:pt x="11690" y="127013"/>
                </a:cubicBezTo>
                <a:cubicBezTo>
                  <a:pt x="11690" y="127013"/>
                  <a:pt x="11690" y="127013"/>
                  <a:pt x="80529" y="127013"/>
                </a:cubicBezTo>
                <a:cubicBezTo>
                  <a:pt x="80529" y="127013"/>
                  <a:pt x="80529" y="127013"/>
                  <a:pt x="80529" y="120532"/>
                </a:cubicBezTo>
                <a:cubicBezTo>
                  <a:pt x="80529" y="115348"/>
                  <a:pt x="83127" y="112756"/>
                  <a:pt x="87024" y="110164"/>
                </a:cubicBezTo>
                <a:cubicBezTo>
                  <a:pt x="87024" y="110164"/>
                  <a:pt x="87024" y="110164"/>
                  <a:pt x="154565" y="76467"/>
                </a:cubicBezTo>
                <a:cubicBezTo>
                  <a:pt x="154565" y="76467"/>
                  <a:pt x="154565" y="76467"/>
                  <a:pt x="154565" y="11664"/>
                </a:cubicBezTo>
                <a:cubicBezTo>
                  <a:pt x="154565" y="7776"/>
                  <a:pt x="155864" y="3888"/>
                  <a:pt x="158461" y="2592"/>
                </a:cubicBezTo>
                <a:cubicBezTo>
                  <a:pt x="161059" y="0"/>
                  <a:pt x="164956" y="0"/>
                  <a:pt x="168852" y="0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10B92E8F-B154-4255-B3F2-9B3CFAEEDB65}"/>
              </a:ext>
            </a:extLst>
          </p:cNvPr>
          <p:cNvSpPr/>
          <p:nvPr/>
        </p:nvSpPr>
        <p:spPr>
          <a:xfrm>
            <a:off x="9830880" y="2186452"/>
            <a:ext cx="864232" cy="8642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7F94775-014D-4E8E-962E-A5101068C097}"/>
              </a:ext>
            </a:extLst>
          </p:cNvPr>
          <p:cNvCxnSpPr/>
          <p:nvPr/>
        </p:nvCxnSpPr>
        <p:spPr>
          <a:xfrm>
            <a:off x="10262996" y="3045542"/>
            <a:ext cx="0" cy="4736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45">
            <a:extLst>
              <a:ext uri="{FF2B5EF4-FFF2-40B4-BE49-F238E27FC236}">
                <a16:creationId xmlns:a16="http://schemas.microsoft.com/office/drawing/2014/main" id="{6D998929-AFD3-449E-B4D1-841193DBAE01}"/>
              </a:ext>
            </a:extLst>
          </p:cNvPr>
          <p:cNvSpPr/>
          <p:nvPr/>
        </p:nvSpPr>
        <p:spPr>
          <a:xfrm>
            <a:off x="10040156" y="2393575"/>
            <a:ext cx="445680" cy="449986"/>
          </a:xfrm>
          <a:custGeom>
            <a:avLst/>
            <a:gdLst>
              <a:gd name="connsiteX0" fmla="*/ 270286 w 328613"/>
              <a:gd name="connsiteY0" fmla="*/ 234950 h 331788"/>
              <a:gd name="connsiteX1" fmla="*/ 288209 w 328613"/>
              <a:gd name="connsiteY1" fmla="*/ 234950 h 331788"/>
              <a:gd name="connsiteX2" fmla="*/ 298451 w 328613"/>
              <a:gd name="connsiteY2" fmla="*/ 246716 h 331788"/>
              <a:gd name="connsiteX3" fmla="*/ 288209 w 328613"/>
              <a:gd name="connsiteY3" fmla="*/ 257175 h 331788"/>
              <a:gd name="connsiteX4" fmla="*/ 270286 w 328613"/>
              <a:gd name="connsiteY4" fmla="*/ 257175 h 331788"/>
              <a:gd name="connsiteX5" fmla="*/ 258763 w 328613"/>
              <a:gd name="connsiteY5" fmla="*/ 246716 h 331788"/>
              <a:gd name="connsiteX6" fmla="*/ 270286 w 328613"/>
              <a:gd name="connsiteY6" fmla="*/ 234950 h 331788"/>
              <a:gd name="connsiteX7" fmla="*/ 45167 w 328613"/>
              <a:gd name="connsiteY7" fmla="*/ 234950 h 331788"/>
              <a:gd name="connsiteX8" fmla="*/ 63090 w 328613"/>
              <a:gd name="connsiteY8" fmla="*/ 234950 h 331788"/>
              <a:gd name="connsiteX9" fmla="*/ 74613 w 328613"/>
              <a:gd name="connsiteY9" fmla="*/ 246716 h 331788"/>
              <a:gd name="connsiteX10" fmla="*/ 63090 w 328613"/>
              <a:gd name="connsiteY10" fmla="*/ 257175 h 331788"/>
              <a:gd name="connsiteX11" fmla="*/ 45167 w 328613"/>
              <a:gd name="connsiteY11" fmla="*/ 257175 h 331788"/>
              <a:gd name="connsiteX12" fmla="*/ 34925 w 328613"/>
              <a:gd name="connsiteY12" fmla="*/ 246716 h 331788"/>
              <a:gd name="connsiteX13" fmla="*/ 45167 w 328613"/>
              <a:gd name="connsiteY13" fmla="*/ 234950 h 331788"/>
              <a:gd name="connsiteX14" fmla="*/ 184561 w 328613"/>
              <a:gd name="connsiteY14" fmla="*/ 217488 h 331788"/>
              <a:gd name="connsiteX15" fmla="*/ 202484 w 328613"/>
              <a:gd name="connsiteY15" fmla="*/ 217488 h 331788"/>
              <a:gd name="connsiteX16" fmla="*/ 212726 w 328613"/>
              <a:gd name="connsiteY16" fmla="*/ 229254 h 331788"/>
              <a:gd name="connsiteX17" fmla="*/ 202484 w 328613"/>
              <a:gd name="connsiteY17" fmla="*/ 239713 h 331788"/>
              <a:gd name="connsiteX18" fmla="*/ 184561 w 328613"/>
              <a:gd name="connsiteY18" fmla="*/ 239713 h 331788"/>
              <a:gd name="connsiteX19" fmla="*/ 173038 w 328613"/>
              <a:gd name="connsiteY19" fmla="*/ 229254 h 331788"/>
              <a:gd name="connsiteX20" fmla="*/ 184561 w 328613"/>
              <a:gd name="connsiteY20" fmla="*/ 217488 h 331788"/>
              <a:gd name="connsiteX21" fmla="*/ 130585 w 328613"/>
              <a:gd name="connsiteY21" fmla="*/ 217488 h 331788"/>
              <a:gd name="connsiteX22" fmla="*/ 148509 w 328613"/>
              <a:gd name="connsiteY22" fmla="*/ 217488 h 331788"/>
              <a:gd name="connsiteX23" fmla="*/ 158751 w 328613"/>
              <a:gd name="connsiteY23" fmla="*/ 229254 h 331788"/>
              <a:gd name="connsiteX24" fmla="*/ 148509 w 328613"/>
              <a:gd name="connsiteY24" fmla="*/ 239713 h 331788"/>
              <a:gd name="connsiteX25" fmla="*/ 130585 w 328613"/>
              <a:gd name="connsiteY25" fmla="*/ 239713 h 331788"/>
              <a:gd name="connsiteX26" fmla="*/ 119063 w 328613"/>
              <a:gd name="connsiteY26" fmla="*/ 229254 h 331788"/>
              <a:gd name="connsiteX27" fmla="*/ 130585 w 328613"/>
              <a:gd name="connsiteY27" fmla="*/ 217488 h 331788"/>
              <a:gd name="connsiteX28" fmla="*/ 270286 w 328613"/>
              <a:gd name="connsiteY28" fmla="*/ 200025 h 331788"/>
              <a:gd name="connsiteX29" fmla="*/ 288209 w 328613"/>
              <a:gd name="connsiteY29" fmla="*/ 200025 h 331788"/>
              <a:gd name="connsiteX30" fmla="*/ 298451 w 328613"/>
              <a:gd name="connsiteY30" fmla="*/ 210951 h 331788"/>
              <a:gd name="connsiteX31" fmla="*/ 288209 w 328613"/>
              <a:gd name="connsiteY31" fmla="*/ 220663 h 331788"/>
              <a:gd name="connsiteX32" fmla="*/ 270286 w 328613"/>
              <a:gd name="connsiteY32" fmla="*/ 220663 h 331788"/>
              <a:gd name="connsiteX33" fmla="*/ 258763 w 328613"/>
              <a:gd name="connsiteY33" fmla="*/ 210951 h 331788"/>
              <a:gd name="connsiteX34" fmla="*/ 270286 w 328613"/>
              <a:gd name="connsiteY34" fmla="*/ 200025 h 331788"/>
              <a:gd name="connsiteX35" fmla="*/ 45167 w 328613"/>
              <a:gd name="connsiteY35" fmla="*/ 200025 h 331788"/>
              <a:gd name="connsiteX36" fmla="*/ 63090 w 328613"/>
              <a:gd name="connsiteY36" fmla="*/ 200025 h 331788"/>
              <a:gd name="connsiteX37" fmla="*/ 74613 w 328613"/>
              <a:gd name="connsiteY37" fmla="*/ 210951 h 331788"/>
              <a:gd name="connsiteX38" fmla="*/ 63090 w 328613"/>
              <a:gd name="connsiteY38" fmla="*/ 220663 h 331788"/>
              <a:gd name="connsiteX39" fmla="*/ 45167 w 328613"/>
              <a:gd name="connsiteY39" fmla="*/ 220663 h 331788"/>
              <a:gd name="connsiteX40" fmla="*/ 34925 w 328613"/>
              <a:gd name="connsiteY40" fmla="*/ 210951 h 331788"/>
              <a:gd name="connsiteX41" fmla="*/ 45167 w 328613"/>
              <a:gd name="connsiteY41" fmla="*/ 200025 h 331788"/>
              <a:gd name="connsiteX42" fmla="*/ 184561 w 328613"/>
              <a:gd name="connsiteY42" fmla="*/ 180975 h 331788"/>
              <a:gd name="connsiteX43" fmla="*/ 202484 w 328613"/>
              <a:gd name="connsiteY43" fmla="*/ 180975 h 331788"/>
              <a:gd name="connsiteX44" fmla="*/ 212726 w 328613"/>
              <a:gd name="connsiteY44" fmla="*/ 192741 h 331788"/>
              <a:gd name="connsiteX45" fmla="*/ 202484 w 328613"/>
              <a:gd name="connsiteY45" fmla="*/ 203200 h 331788"/>
              <a:gd name="connsiteX46" fmla="*/ 184561 w 328613"/>
              <a:gd name="connsiteY46" fmla="*/ 203200 h 331788"/>
              <a:gd name="connsiteX47" fmla="*/ 173038 w 328613"/>
              <a:gd name="connsiteY47" fmla="*/ 192741 h 331788"/>
              <a:gd name="connsiteX48" fmla="*/ 184561 w 328613"/>
              <a:gd name="connsiteY48" fmla="*/ 180975 h 331788"/>
              <a:gd name="connsiteX49" fmla="*/ 130585 w 328613"/>
              <a:gd name="connsiteY49" fmla="*/ 180975 h 331788"/>
              <a:gd name="connsiteX50" fmla="*/ 148509 w 328613"/>
              <a:gd name="connsiteY50" fmla="*/ 180975 h 331788"/>
              <a:gd name="connsiteX51" fmla="*/ 158751 w 328613"/>
              <a:gd name="connsiteY51" fmla="*/ 192741 h 331788"/>
              <a:gd name="connsiteX52" fmla="*/ 148509 w 328613"/>
              <a:gd name="connsiteY52" fmla="*/ 203200 h 331788"/>
              <a:gd name="connsiteX53" fmla="*/ 130585 w 328613"/>
              <a:gd name="connsiteY53" fmla="*/ 203200 h 331788"/>
              <a:gd name="connsiteX54" fmla="*/ 119063 w 328613"/>
              <a:gd name="connsiteY54" fmla="*/ 192741 h 331788"/>
              <a:gd name="connsiteX55" fmla="*/ 130585 w 328613"/>
              <a:gd name="connsiteY55" fmla="*/ 180975 h 331788"/>
              <a:gd name="connsiteX56" fmla="*/ 270286 w 328613"/>
              <a:gd name="connsiteY56" fmla="*/ 163513 h 331788"/>
              <a:gd name="connsiteX57" fmla="*/ 288209 w 328613"/>
              <a:gd name="connsiteY57" fmla="*/ 163513 h 331788"/>
              <a:gd name="connsiteX58" fmla="*/ 298451 w 328613"/>
              <a:gd name="connsiteY58" fmla="*/ 175279 h 331788"/>
              <a:gd name="connsiteX59" fmla="*/ 288209 w 328613"/>
              <a:gd name="connsiteY59" fmla="*/ 185738 h 331788"/>
              <a:gd name="connsiteX60" fmla="*/ 270286 w 328613"/>
              <a:gd name="connsiteY60" fmla="*/ 185738 h 331788"/>
              <a:gd name="connsiteX61" fmla="*/ 258763 w 328613"/>
              <a:gd name="connsiteY61" fmla="*/ 175279 h 331788"/>
              <a:gd name="connsiteX62" fmla="*/ 270286 w 328613"/>
              <a:gd name="connsiteY62" fmla="*/ 163513 h 331788"/>
              <a:gd name="connsiteX63" fmla="*/ 45167 w 328613"/>
              <a:gd name="connsiteY63" fmla="*/ 163513 h 331788"/>
              <a:gd name="connsiteX64" fmla="*/ 63090 w 328613"/>
              <a:gd name="connsiteY64" fmla="*/ 163513 h 331788"/>
              <a:gd name="connsiteX65" fmla="*/ 74613 w 328613"/>
              <a:gd name="connsiteY65" fmla="*/ 175279 h 331788"/>
              <a:gd name="connsiteX66" fmla="*/ 63090 w 328613"/>
              <a:gd name="connsiteY66" fmla="*/ 185738 h 331788"/>
              <a:gd name="connsiteX67" fmla="*/ 45167 w 328613"/>
              <a:gd name="connsiteY67" fmla="*/ 185738 h 331788"/>
              <a:gd name="connsiteX68" fmla="*/ 34925 w 328613"/>
              <a:gd name="connsiteY68" fmla="*/ 175279 h 331788"/>
              <a:gd name="connsiteX69" fmla="*/ 45167 w 328613"/>
              <a:gd name="connsiteY69" fmla="*/ 163513 h 331788"/>
              <a:gd name="connsiteX70" fmla="*/ 249238 w 328613"/>
              <a:gd name="connsiteY70" fmla="*/ 149225 h 331788"/>
              <a:gd name="connsiteX71" fmla="*/ 249238 w 328613"/>
              <a:gd name="connsiteY71" fmla="*/ 309563 h 331788"/>
              <a:gd name="connsiteX72" fmla="*/ 306388 w 328613"/>
              <a:gd name="connsiteY72" fmla="*/ 309563 h 331788"/>
              <a:gd name="connsiteX73" fmla="*/ 306388 w 328613"/>
              <a:gd name="connsiteY73" fmla="*/ 149225 h 331788"/>
              <a:gd name="connsiteX74" fmla="*/ 22225 w 328613"/>
              <a:gd name="connsiteY74" fmla="*/ 149225 h 331788"/>
              <a:gd name="connsiteX75" fmla="*/ 22225 w 328613"/>
              <a:gd name="connsiteY75" fmla="*/ 309563 h 331788"/>
              <a:gd name="connsiteX76" fmla="*/ 80963 w 328613"/>
              <a:gd name="connsiteY76" fmla="*/ 309563 h 331788"/>
              <a:gd name="connsiteX77" fmla="*/ 80963 w 328613"/>
              <a:gd name="connsiteY77" fmla="*/ 149225 h 331788"/>
              <a:gd name="connsiteX78" fmla="*/ 184561 w 328613"/>
              <a:gd name="connsiteY78" fmla="*/ 144463 h 331788"/>
              <a:gd name="connsiteX79" fmla="*/ 202484 w 328613"/>
              <a:gd name="connsiteY79" fmla="*/ 144463 h 331788"/>
              <a:gd name="connsiteX80" fmla="*/ 212726 w 328613"/>
              <a:gd name="connsiteY80" fmla="*/ 156229 h 331788"/>
              <a:gd name="connsiteX81" fmla="*/ 202484 w 328613"/>
              <a:gd name="connsiteY81" fmla="*/ 166688 h 331788"/>
              <a:gd name="connsiteX82" fmla="*/ 184561 w 328613"/>
              <a:gd name="connsiteY82" fmla="*/ 166688 h 331788"/>
              <a:gd name="connsiteX83" fmla="*/ 173038 w 328613"/>
              <a:gd name="connsiteY83" fmla="*/ 156229 h 331788"/>
              <a:gd name="connsiteX84" fmla="*/ 184561 w 328613"/>
              <a:gd name="connsiteY84" fmla="*/ 144463 h 331788"/>
              <a:gd name="connsiteX85" fmla="*/ 130585 w 328613"/>
              <a:gd name="connsiteY85" fmla="*/ 144463 h 331788"/>
              <a:gd name="connsiteX86" fmla="*/ 148509 w 328613"/>
              <a:gd name="connsiteY86" fmla="*/ 144463 h 331788"/>
              <a:gd name="connsiteX87" fmla="*/ 158751 w 328613"/>
              <a:gd name="connsiteY87" fmla="*/ 156229 h 331788"/>
              <a:gd name="connsiteX88" fmla="*/ 148509 w 328613"/>
              <a:gd name="connsiteY88" fmla="*/ 166688 h 331788"/>
              <a:gd name="connsiteX89" fmla="*/ 130585 w 328613"/>
              <a:gd name="connsiteY89" fmla="*/ 166688 h 331788"/>
              <a:gd name="connsiteX90" fmla="*/ 119063 w 328613"/>
              <a:gd name="connsiteY90" fmla="*/ 156229 h 331788"/>
              <a:gd name="connsiteX91" fmla="*/ 130585 w 328613"/>
              <a:gd name="connsiteY91" fmla="*/ 144463 h 331788"/>
              <a:gd name="connsiteX92" fmla="*/ 165100 w 328613"/>
              <a:gd name="connsiteY92" fmla="*/ 95250 h 331788"/>
              <a:gd name="connsiteX93" fmla="*/ 103188 w 328613"/>
              <a:gd name="connsiteY93" fmla="*/ 127000 h 331788"/>
              <a:gd name="connsiteX94" fmla="*/ 103188 w 328613"/>
              <a:gd name="connsiteY94" fmla="*/ 309563 h 331788"/>
              <a:gd name="connsiteX95" fmla="*/ 227013 w 328613"/>
              <a:gd name="connsiteY95" fmla="*/ 309563 h 331788"/>
              <a:gd name="connsiteX96" fmla="*/ 227013 w 328613"/>
              <a:gd name="connsiteY96" fmla="*/ 127000 h 331788"/>
              <a:gd name="connsiteX97" fmla="*/ 176213 w 328613"/>
              <a:gd name="connsiteY97" fmla="*/ 23813 h 331788"/>
              <a:gd name="connsiteX98" fmla="*/ 176213 w 328613"/>
              <a:gd name="connsiteY98" fmla="*/ 34926 h 331788"/>
              <a:gd name="connsiteX99" fmla="*/ 200026 w 328613"/>
              <a:gd name="connsiteY99" fmla="*/ 30163 h 331788"/>
              <a:gd name="connsiteX100" fmla="*/ 168852 w 328613"/>
              <a:gd name="connsiteY100" fmla="*/ 0 h 331788"/>
              <a:gd name="connsiteX101" fmla="*/ 223405 w 328613"/>
              <a:gd name="connsiteY101" fmla="*/ 18145 h 331788"/>
              <a:gd name="connsiteX102" fmla="*/ 231198 w 328613"/>
              <a:gd name="connsiteY102" fmla="*/ 29809 h 331788"/>
              <a:gd name="connsiteX103" fmla="*/ 223405 w 328613"/>
              <a:gd name="connsiteY103" fmla="*/ 40177 h 331788"/>
              <a:gd name="connsiteX104" fmla="*/ 176646 w 328613"/>
              <a:gd name="connsiteY104" fmla="*/ 55730 h 331788"/>
              <a:gd name="connsiteX105" fmla="*/ 176646 w 328613"/>
              <a:gd name="connsiteY105" fmla="*/ 76467 h 331788"/>
              <a:gd name="connsiteX106" fmla="*/ 242888 w 328613"/>
              <a:gd name="connsiteY106" fmla="*/ 110164 h 331788"/>
              <a:gd name="connsiteX107" fmla="*/ 249382 w 328613"/>
              <a:gd name="connsiteY107" fmla="*/ 120532 h 331788"/>
              <a:gd name="connsiteX108" fmla="*/ 249382 w 328613"/>
              <a:gd name="connsiteY108" fmla="*/ 127013 h 331788"/>
              <a:gd name="connsiteX109" fmla="*/ 316923 w 328613"/>
              <a:gd name="connsiteY109" fmla="*/ 127013 h 331788"/>
              <a:gd name="connsiteX110" fmla="*/ 328613 w 328613"/>
              <a:gd name="connsiteY110" fmla="*/ 138677 h 331788"/>
              <a:gd name="connsiteX111" fmla="*/ 328613 w 328613"/>
              <a:gd name="connsiteY111" fmla="*/ 320124 h 331788"/>
              <a:gd name="connsiteX112" fmla="*/ 316923 w 328613"/>
              <a:gd name="connsiteY112" fmla="*/ 331788 h 331788"/>
              <a:gd name="connsiteX113" fmla="*/ 11690 w 328613"/>
              <a:gd name="connsiteY113" fmla="*/ 331788 h 331788"/>
              <a:gd name="connsiteX114" fmla="*/ 0 w 328613"/>
              <a:gd name="connsiteY114" fmla="*/ 320124 h 331788"/>
              <a:gd name="connsiteX115" fmla="*/ 0 w 328613"/>
              <a:gd name="connsiteY115" fmla="*/ 138677 h 331788"/>
              <a:gd name="connsiteX116" fmla="*/ 11690 w 328613"/>
              <a:gd name="connsiteY116" fmla="*/ 127013 h 331788"/>
              <a:gd name="connsiteX117" fmla="*/ 80529 w 328613"/>
              <a:gd name="connsiteY117" fmla="*/ 127013 h 331788"/>
              <a:gd name="connsiteX118" fmla="*/ 80529 w 328613"/>
              <a:gd name="connsiteY118" fmla="*/ 120532 h 331788"/>
              <a:gd name="connsiteX119" fmla="*/ 87024 w 328613"/>
              <a:gd name="connsiteY119" fmla="*/ 110164 h 331788"/>
              <a:gd name="connsiteX120" fmla="*/ 154565 w 328613"/>
              <a:gd name="connsiteY120" fmla="*/ 76467 h 331788"/>
              <a:gd name="connsiteX121" fmla="*/ 154565 w 328613"/>
              <a:gd name="connsiteY121" fmla="*/ 11664 h 331788"/>
              <a:gd name="connsiteX122" fmla="*/ 158461 w 328613"/>
              <a:gd name="connsiteY122" fmla="*/ 2592 h 331788"/>
              <a:gd name="connsiteX123" fmla="*/ 168852 w 328613"/>
              <a:gd name="connsiteY123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28613" h="331788">
                <a:moveTo>
                  <a:pt x="270286" y="234950"/>
                </a:moveTo>
                <a:cubicBezTo>
                  <a:pt x="270286" y="234950"/>
                  <a:pt x="270286" y="234950"/>
                  <a:pt x="288209" y="234950"/>
                </a:cubicBezTo>
                <a:cubicBezTo>
                  <a:pt x="293330" y="234950"/>
                  <a:pt x="298451" y="240179"/>
                  <a:pt x="298451" y="246716"/>
                </a:cubicBezTo>
                <a:cubicBezTo>
                  <a:pt x="298451" y="253253"/>
                  <a:pt x="293330" y="257175"/>
                  <a:pt x="288209" y="257175"/>
                </a:cubicBezTo>
                <a:cubicBezTo>
                  <a:pt x="288209" y="257175"/>
                  <a:pt x="288209" y="257175"/>
                  <a:pt x="270286" y="257175"/>
                </a:cubicBezTo>
                <a:cubicBezTo>
                  <a:pt x="263884" y="257175"/>
                  <a:pt x="258763" y="253253"/>
                  <a:pt x="258763" y="246716"/>
                </a:cubicBezTo>
                <a:cubicBezTo>
                  <a:pt x="258763" y="240179"/>
                  <a:pt x="263884" y="234950"/>
                  <a:pt x="270286" y="234950"/>
                </a:cubicBezTo>
                <a:close/>
                <a:moveTo>
                  <a:pt x="45167" y="234950"/>
                </a:moveTo>
                <a:cubicBezTo>
                  <a:pt x="45167" y="234950"/>
                  <a:pt x="45167" y="234950"/>
                  <a:pt x="63090" y="234950"/>
                </a:cubicBezTo>
                <a:cubicBezTo>
                  <a:pt x="69492" y="234950"/>
                  <a:pt x="74613" y="240179"/>
                  <a:pt x="74613" y="246716"/>
                </a:cubicBezTo>
                <a:cubicBezTo>
                  <a:pt x="74613" y="253253"/>
                  <a:pt x="69492" y="257175"/>
                  <a:pt x="63090" y="257175"/>
                </a:cubicBezTo>
                <a:cubicBezTo>
                  <a:pt x="63090" y="257175"/>
                  <a:pt x="63090" y="257175"/>
                  <a:pt x="45167" y="257175"/>
                </a:cubicBezTo>
                <a:cubicBezTo>
                  <a:pt x="38766" y="257175"/>
                  <a:pt x="34925" y="253253"/>
                  <a:pt x="34925" y="246716"/>
                </a:cubicBezTo>
                <a:cubicBezTo>
                  <a:pt x="34925" y="240179"/>
                  <a:pt x="38766" y="234950"/>
                  <a:pt x="45167" y="234950"/>
                </a:cubicBezTo>
                <a:close/>
                <a:moveTo>
                  <a:pt x="184561" y="217488"/>
                </a:moveTo>
                <a:cubicBezTo>
                  <a:pt x="184561" y="217488"/>
                  <a:pt x="184561" y="217488"/>
                  <a:pt x="202484" y="217488"/>
                </a:cubicBezTo>
                <a:cubicBezTo>
                  <a:pt x="208885" y="217488"/>
                  <a:pt x="212726" y="222717"/>
                  <a:pt x="212726" y="229254"/>
                </a:cubicBezTo>
                <a:cubicBezTo>
                  <a:pt x="212726" y="235791"/>
                  <a:pt x="208885" y="239713"/>
                  <a:pt x="202484" y="239713"/>
                </a:cubicBezTo>
                <a:cubicBezTo>
                  <a:pt x="202484" y="239713"/>
                  <a:pt x="202484" y="239713"/>
                  <a:pt x="184561" y="239713"/>
                </a:cubicBezTo>
                <a:cubicBezTo>
                  <a:pt x="178159" y="239713"/>
                  <a:pt x="173038" y="235791"/>
                  <a:pt x="173038" y="229254"/>
                </a:cubicBezTo>
                <a:cubicBezTo>
                  <a:pt x="173038" y="222717"/>
                  <a:pt x="178159" y="217488"/>
                  <a:pt x="184561" y="217488"/>
                </a:cubicBezTo>
                <a:close/>
                <a:moveTo>
                  <a:pt x="130585" y="217488"/>
                </a:moveTo>
                <a:cubicBezTo>
                  <a:pt x="130585" y="217488"/>
                  <a:pt x="130585" y="217488"/>
                  <a:pt x="148509" y="217488"/>
                </a:cubicBezTo>
                <a:cubicBezTo>
                  <a:pt x="154910" y="217488"/>
                  <a:pt x="158751" y="222717"/>
                  <a:pt x="158751" y="229254"/>
                </a:cubicBezTo>
                <a:cubicBezTo>
                  <a:pt x="158751" y="235791"/>
                  <a:pt x="154910" y="239713"/>
                  <a:pt x="148509" y="239713"/>
                </a:cubicBezTo>
                <a:cubicBezTo>
                  <a:pt x="148509" y="239713"/>
                  <a:pt x="148509" y="239713"/>
                  <a:pt x="130585" y="239713"/>
                </a:cubicBezTo>
                <a:cubicBezTo>
                  <a:pt x="124184" y="239713"/>
                  <a:pt x="119063" y="235791"/>
                  <a:pt x="119063" y="229254"/>
                </a:cubicBezTo>
                <a:cubicBezTo>
                  <a:pt x="119063" y="222717"/>
                  <a:pt x="124184" y="217488"/>
                  <a:pt x="130585" y="217488"/>
                </a:cubicBezTo>
                <a:close/>
                <a:moveTo>
                  <a:pt x="270286" y="200025"/>
                </a:moveTo>
                <a:cubicBezTo>
                  <a:pt x="270286" y="200025"/>
                  <a:pt x="270286" y="200025"/>
                  <a:pt x="288209" y="200025"/>
                </a:cubicBezTo>
                <a:cubicBezTo>
                  <a:pt x="293330" y="200025"/>
                  <a:pt x="298451" y="204881"/>
                  <a:pt x="298451" y="210951"/>
                </a:cubicBezTo>
                <a:cubicBezTo>
                  <a:pt x="298451" y="217021"/>
                  <a:pt x="293330" y="220663"/>
                  <a:pt x="288209" y="220663"/>
                </a:cubicBezTo>
                <a:cubicBezTo>
                  <a:pt x="288209" y="220663"/>
                  <a:pt x="288209" y="220663"/>
                  <a:pt x="270286" y="220663"/>
                </a:cubicBezTo>
                <a:cubicBezTo>
                  <a:pt x="263884" y="220663"/>
                  <a:pt x="258763" y="217021"/>
                  <a:pt x="258763" y="210951"/>
                </a:cubicBezTo>
                <a:cubicBezTo>
                  <a:pt x="258763" y="204881"/>
                  <a:pt x="263884" y="200025"/>
                  <a:pt x="270286" y="200025"/>
                </a:cubicBezTo>
                <a:close/>
                <a:moveTo>
                  <a:pt x="45167" y="200025"/>
                </a:moveTo>
                <a:cubicBezTo>
                  <a:pt x="45167" y="200025"/>
                  <a:pt x="45167" y="200025"/>
                  <a:pt x="63090" y="200025"/>
                </a:cubicBezTo>
                <a:cubicBezTo>
                  <a:pt x="69492" y="200025"/>
                  <a:pt x="74613" y="204881"/>
                  <a:pt x="74613" y="210951"/>
                </a:cubicBezTo>
                <a:cubicBezTo>
                  <a:pt x="74613" y="217021"/>
                  <a:pt x="69492" y="220663"/>
                  <a:pt x="63090" y="220663"/>
                </a:cubicBezTo>
                <a:cubicBezTo>
                  <a:pt x="63090" y="220663"/>
                  <a:pt x="63090" y="220663"/>
                  <a:pt x="45167" y="220663"/>
                </a:cubicBezTo>
                <a:cubicBezTo>
                  <a:pt x="38766" y="220663"/>
                  <a:pt x="34925" y="217021"/>
                  <a:pt x="34925" y="210951"/>
                </a:cubicBezTo>
                <a:cubicBezTo>
                  <a:pt x="34925" y="204881"/>
                  <a:pt x="38766" y="200025"/>
                  <a:pt x="45167" y="200025"/>
                </a:cubicBezTo>
                <a:close/>
                <a:moveTo>
                  <a:pt x="184561" y="180975"/>
                </a:moveTo>
                <a:cubicBezTo>
                  <a:pt x="184561" y="180975"/>
                  <a:pt x="184561" y="180975"/>
                  <a:pt x="202484" y="180975"/>
                </a:cubicBezTo>
                <a:cubicBezTo>
                  <a:pt x="208885" y="180975"/>
                  <a:pt x="212726" y="186204"/>
                  <a:pt x="212726" y="192741"/>
                </a:cubicBezTo>
                <a:cubicBezTo>
                  <a:pt x="212726" y="199278"/>
                  <a:pt x="208885" y="203200"/>
                  <a:pt x="202484" y="203200"/>
                </a:cubicBezTo>
                <a:cubicBezTo>
                  <a:pt x="202484" y="203200"/>
                  <a:pt x="202484" y="203200"/>
                  <a:pt x="184561" y="203200"/>
                </a:cubicBezTo>
                <a:cubicBezTo>
                  <a:pt x="178159" y="203200"/>
                  <a:pt x="173038" y="199278"/>
                  <a:pt x="173038" y="192741"/>
                </a:cubicBezTo>
                <a:cubicBezTo>
                  <a:pt x="173038" y="186204"/>
                  <a:pt x="178159" y="180975"/>
                  <a:pt x="184561" y="180975"/>
                </a:cubicBezTo>
                <a:close/>
                <a:moveTo>
                  <a:pt x="130585" y="180975"/>
                </a:moveTo>
                <a:cubicBezTo>
                  <a:pt x="130585" y="180975"/>
                  <a:pt x="130585" y="180975"/>
                  <a:pt x="148509" y="180975"/>
                </a:cubicBezTo>
                <a:cubicBezTo>
                  <a:pt x="154910" y="180975"/>
                  <a:pt x="158751" y="186204"/>
                  <a:pt x="158751" y="192741"/>
                </a:cubicBezTo>
                <a:cubicBezTo>
                  <a:pt x="158751" y="199278"/>
                  <a:pt x="154910" y="203200"/>
                  <a:pt x="148509" y="203200"/>
                </a:cubicBezTo>
                <a:cubicBezTo>
                  <a:pt x="148509" y="203200"/>
                  <a:pt x="148509" y="203200"/>
                  <a:pt x="130585" y="203200"/>
                </a:cubicBezTo>
                <a:cubicBezTo>
                  <a:pt x="124184" y="203200"/>
                  <a:pt x="119063" y="199278"/>
                  <a:pt x="119063" y="192741"/>
                </a:cubicBezTo>
                <a:cubicBezTo>
                  <a:pt x="119063" y="186204"/>
                  <a:pt x="124184" y="180975"/>
                  <a:pt x="130585" y="180975"/>
                </a:cubicBezTo>
                <a:close/>
                <a:moveTo>
                  <a:pt x="270286" y="163513"/>
                </a:moveTo>
                <a:cubicBezTo>
                  <a:pt x="270286" y="163513"/>
                  <a:pt x="270286" y="163513"/>
                  <a:pt x="288209" y="163513"/>
                </a:cubicBezTo>
                <a:cubicBezTo>
                  <a:pt x="293330" y="163513"/>
                  <a:pt x="298451" y="168742"/>
                  <a:pt x="298451" y="175279"/>
                </a:cubicBezTo>
                <a:cubicBezTo>
                  <a:pt x="298451" y="180509"/>
                  <a:pt x="293330" y="185738"/>
                  <a:pt x="288209" y="185738"/>
                </a:cubicBezTo>
                <a:cubicBezTo>
                  <a:pt x="288209" y="185738"/>
                  <a:pt x="288209" y="185738"/>
                  <a:pt x="270286" y="185738"/>
                </a:cubicBezTo>
                <a:cubicBezTo>
                  <a:pt x="263884" y="185738"/>
                  <a:pt x="258763" y="180509"/>
                  <a:pt x="258763" y="175279"/>
                </a:cubicBezTo>
                <a:cubicBezTo>
                  <a:pt x="258763" y="168742"/>
                  <a:pt x="263884" y="163513"/>
                  <a:pt x="270286" y="163513"/>
                </a:cubicBezTo>
                <a:close/>
                <a:moveTo>
                  <a:pt x="45167" y="163513"/>
                </a:moveTo>
                <a:cubicBezTo>
                  <a:pt x="45167" y="163513"/>
                  <a:pt x="45167" y="163513"/>
                  <a:pt x="63090" y="163513"/>
                </a:cubicBezTo>
                <a:cubicBezTo>
                  <a:pt x="69492" y="163513"/>
                  <a:pt x="74613" y="168742"/>
                  <a:pt x="74613" y="175279"/>
                </a:cubicBezTo>
                <a:cubicBezTo>
                  <a:pt x="74613" y="180509"/>
                  <a:pt x="69492" y="185738"/>
                  <a:pt x="63090" y="185738"/>
                </a:cubicBezTo>
                <a:cubicBezTo>
                  <a:pt x="63090" y="185738"/>
                  <a:pt x="63090" y="185738"/>
                  <a:pt x="45167" y="185738"/>
                </a:cubicBezTo>
                <a:cubicBezTo>
                  <a:pt x="38766" y="185738"/>
                  <a:pt x="34925" y="180509"/>
                  <a:pt x="34925" y="175279"/>
                </a:cubicBezTo>
                <a:cubicBezTo>
                  <a:pt x="34925" y="168742"/>
                  <a:pt x="38766" y="163513"/>
                  <a:pt x="45167" y="163513"/>
                </a:cubicBezTo>
                <a:close/>
                <a:moveTo>
                  <a:pt x="249238" y="149225"/>
                </a:moveTo>
                <a:lnTo>
                  <a:pt x="249238" y="309563"/>
                </a:lnTo>
                <a:lnTo>
                  <a:pt x="306388" y="309563"/>
                </a:lnTo>
                <a:lnTo>
                  <a:pt x="306388" y="149225"/>
                </a:lnTo>
                <a:close/>
                <a:moveTo>
                  <a:pt x="22225" y="149225"/>
                </a:moveTo>
                <a:lnTo>
                  <a:pt x="22225" y="309563"/>
                </a:lnTo>
                <a:lnTo>
                  <a:pt x="80963" y="309563"/>
                </a:lnTo>
                <a:lnTo>
                  <a:pt x="80963" y="149225"/>
                </a:lnTo>
                <a:close/>
                <a:moveTo>
                  <a:pt x="184561" y="144463"/>
                </a:moveTo>
                <a:cubicBezTo>
                  <a:pt x="184561" y="144463"/>
                  <a:pt x="184561" y="144463"/>
                  <a:pt x="202484" y="144463"/>
                </a:cubicBezTo>
                <a:cubicBezTo>
                  <a:pt x="208885" y="144463"/>
                  <a:pt x="212726" y="149692"/>
                  <a:pt x="212726" y="156229"/>
                </a:cubicBezTo>
                <a:cubicBezTo>
                  <a:pt x="212726" y="161459"/>
                  <a:pt x="208885" y="166688"/>
                  <a:pt x="202484" y="166688"/>
                </a:cubicBezTo>
                <a:cubicBezTo>
                  <a:pt x="202484" y="166688"/>
                  <a:pt x="202484" y="166688"/>
                  <a:pt x="184561" y="166688"/>
                </a:cubicBezTo>
                <a:cubicBezTo>
                  <a:pt x="178159" y="166688"/>
                  <a:pt x="173038" y="161459"/>
                  <a:pt x="173038" y="156229"/>
                </a:cubicBezTo>
                <a:cubicBezTo>
                  <a:pt x="173038" y="149692"/>
                  <a:pt x="178159" y="144463"/>
                  <a:pt x="184561" y="144463"/>
                </a:cubicBezTo>
                <a:close/>
                <a:moveTo>
                  <a:pt x="130585" y="144463"/>
                </a:moveTo>
                <a:cubicBezTo>
                  <a:pt x="130585" y="144463"/>
                  <a:pt x="130585" y="144463"/>
                  <a:pt x="148509" y="144463"/>
                </a:cubicBezTo>
                <a:cubicBezTo>
                  <a:pt x="154910" y="144463"/>
                  <a:pt x="158751" y="149692"/>
                  <a:pt x="158751" y="156229"/>
                </a:cubicBezTo>
                <a:cubicBezTo>
                  <a:pt x="158751" y="161459"/>
                  <a:pt x="154910" y="166688"/>
                  <a:pt x="148509" y="166688"/>
                </a:cubicBezTo>
                <a:cubicBezTo>
                  <a:pt x="148509" y="166688"/>
                  <a:pt x="148509" y="166688"/>
                  <a:pt x="130585" y="166688"/>
                </a:cubicBezTo>
                <a:cubicBezTo>
                  <a:pt x="124184" y="166688"/>
                  <a:pt x="119063" y="161459"/>
                  <a:pt x="119063" y="156229"/>
                </a:cubicBezTo>
                <a:cubicBezTo>
                  <a:pt x="119063" y="149692"/>
                  <a:pt x="124184" y="144463"/>
                  <a:pt x="130585" y="144463"/>
                </a:cubicBezTo>
                <a:close/>
                <a:moveTo>
                  <a:pt x="165100" y="95250"/>
                </a:moveTo>
                <a:lnTo>
                  <a:pt x="103188" y="127000"/>
                </a:lnTo>
                <a:lnTo>
                  <a:pt x="103188" y="309563"/>
                </a:lnTo>
                <a:lnTo>
                  <a:pt x="227013" y="309563"/>
                </a:lnTo>
                <a:lnTo>
                  <a:pt x="227013" y="127000"/>
                </a:lnTo>
                <a:close/>
                <a:moveTo>
                  <a:pt x="176213" y="23813"/>
                </a:moveTo>
                <a:lnTo>
                  <a:pt x="176213" y="34926"/>
                </a:lnTo>
                <a:lnTo>
                  <a:pt x="200026" y="30163"/>
                </a:lnTo>
                <a:close/>
                <a:moveTo>
                  <a:pt x="168852" y="0"/>
                </a:moveTo>
                <a:cubicBezTo>
                  <a:pt x="168852" y="0"/>
                  <a:pt x="168852" y="0"/>
                  <a:pt x="223405" y="18145"/>
                </a:cubicBezTo>
                <a:cubicBezTo>
                  <a:pt x="227302" y="20737"/>
                  <a:pt x="231198" y="24625"/>
                  <a:pt x="231198" y="29809"/>
                </a:cubicBezTo>
                <a:cubicBezTo>
                  <a:pt x="231198" y="33697"/>
                  <a:pt x="227302" y="37585"/>
                  <a:pt x="223405" y="40177"/>
                </a:cubicBezTo>
                <a:cubicBezTo>
                  <a:pt x="223405" y="40177"/>
                  <a:pt x="223405" y="40177"/>
                  <a:pt x="176646" y="55730"/>
                </a:cubicBezTo>
                <a:cubicBezTo>
                  <a:pt x="176646" y="55730"/>
                  <a:pt x="176646" y="55730"/>
                  <a:pt x="176646" y="76467"/>
                </a:cubicBezTo>
                <a:cubicBezTo>
                  <a:pt x="176646" y="76467"/>
                  <a:pt x="176646" y="76467"/>
                  <a:pt x="242888" y="110164"/>
                </a:cubicBezTo>
                <a:cubicBezTo>
                  <a:pt x="246785" y="112756"/>
                  <a:pt x="249382" y="115348"/>
                  <a:pt x="249382" y="120532"/>
                </a:cubicBezTo>
                <a:cubicBezTo>
                  <a:pt x="249382" y="120532"/>
                  <a:pt x="249382" y="120532"/>
                  <a:pt x="249382" y="127013"/>
                </a:cubicBezTo>
                <a:cubicBezTo>
                  <a:pt x="249382" y="127013"/>
                  <a:pt x="249382" y="127013"/>
                  <a:pt x="316923" y="127013"/>
                </a:cubicBezTo>
                <a:cubicBezTo>
                  <a:pt x="323418" y="127013"/>
                  <a:pt x="328613" y="132197"/>
                  <a:pt x="328613" y="138677"/>
                </a:cubicBezTo>
                <a:cubicBezTo>
                  <a:pt x="328613" y="138677"/>
                  <a:pt x="328613" y="138677"/>
                  <a:pt x="328613" y="320124"/>
                </a:cubicBezTo>
                <a:cubicBezTo>
                  <a:pt x="328613" y="326604"/>
                  <a:pt x="323418" y="331788"/>
                  <a:pt x="316923" y="331788"/>
                </a:cubicBezTo>
                <a:lnTo>
                  <a:pt x="11690" y="331788"/>
                </a:lnTo>
                <a:cubicBezTo>
                  <a:pt x="5195" y="331788"/>
                  <a:pt x="0" y="326604"/>
                  <a:pt x="0" y="320124"/>
                </a:cubicBezTo>
                <a:cubicBezTo>
                  <a:pt x="0" y="320124"/>
                  <a:pt x="0" y="320124"/>
                  <a:pt x="0" y="138677"/>
                </a:cubicBezTo>
                <a:cubicBezTo>
                  <a:pt x="0" y="132197"/>
                  <a:pt x="5195" y="127013"/>
                  <a:pt x="11690" y="127013"/>
                </a:cubicBezTo>
                <a:cubicBezTo>
                  <a:pt x="11690" y="127013"/>
                  <a:pt x="11690" y="127013"/>
                  <a:pt x="80529" y="127013"/>
                </a:cubicBezTo>
                <a:cubicBezTo>
                  <a:pt x="80529" y="127013"/>
                  <a:pt x="80529" y="127013"/>
                  <a:pt x="80529" y="120532"/>
                </a:cubicBezTo>
                <a:cubicBezTo>
                  <a:pt x="80529" y="115348"/>
                  <a:pt x="83127" y="112756"/>
                  <a:pt x="87024" y="110164"/>
                </a:cubicBezTo>
                <a:cubicBezTo>
                  <a:pt x="87024" y="110164"/>
                  <a:pt x="87024" y="110164"/>
                  <a:pt x="154565" y="76467"/>
                </a:cubicBezTo>
                <a:cubicBezTo>
                  <a:pt x="154565" y="76467"/>
                  <a:pt x="154565" y="76467"/>
                  <a:pt x="154565" y="11664"/>
                </a:cubicBezTo>
                <a:cubicBezTo>
                  <a:pt x="154565" y="7776"/>
                  <a:pt x="155864" y="3888"/>
                  <a:pt x="158461" y="2592"/>
                </a:cubicBezTo>
                <a:cubicBezTo>
                  <a:pt x="161059" y="0"/>
                  <a:pt x="164956" y="0"/>
                  <a:pt x="168852" y="0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DAD7E5A0-CEC0-420D-B30B-1268AC6D0698}"/>
              </a:ext>
            </a:extLst>
          </p:cNvPr>
          <p:cNvSpPr/>
          <p:nvPr/>
        </p:nvSpPr>
        <p:spPr>
          <a:xfrm>
            <a:off x="6887850" y="3999030"/>
            <a:ext cx="864232" cy="8642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31B6341-8FEA-4FD6-A177-6F1A944F12B0}"/>
              </a:ext>
            </a:extLst>
          </p:cNvPr>
          <p:cNvCxnSpPr/>
          <p:nvPr/>
        </p:nvCxnSpPr>
        <p:spPr>
          <a:xfrm>
            <a:off x="7297282" y="3517700"/>
            <a:ext cx="0" cy="4736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46">
            <a:extLst>
              <a:ext uri="{FF2B5EF4-FFF2-40B4-BE49-F238E27FC236}">
                <a16:creationId xmlns:a16="http://schemas.microsoft.com/office/drawing/2014/main" id="{5851BD13-BC8D-49F8-814E-3DD8DAA498A1}"/>
              </a:ext>
            </a:extLst>
          </p:cNvPr>
          <p:cNvSpPr/>
          <p:nvPr/>
        </p:nvSpPr>
        <p:spPr>
          <a:xfrm>
            <a:off x="7097126" y="4206153"/>
            <a:ext cx="445680" cy="449986"/>
          </a:xfrm>
          <a:custGeom>
            <a:avLst/>
            <a:gdLst>
              <a:gd name="connsiteX0" fmla="*/ 270286 w 328613"/>
              <a:gd name="connsiteY0" fmla="*/ 234950 h 331788"/>
              <a:gd name="connsiteX1" fmla="*/ 288209 w 328613"/>
              <a:gd name="connsiteY1" fmla="*/ 234950 h 331788"/>
              <a:gd name="connsiteX2" fmla="*/ 298451 w 328613"/>
              <a:gd name="connsiteY2" fmla="*/ 246716 h 331788"/>
              <a:gd name="connsiteX3" fmla="*/ 288209 w 328613"/>
              <a:gd name="connsiteY3" fmla="*/ 257175 h 331788"/>
              <a:gd name="connsiteX4" fmla="*/ 270286 w 328613"/>
              <a:gd name="connsiteY4" fmla="*/ 257175 h 331788"/>
              <a:gd name="connsiteX5" fmla="*/ 258763 w 328613"/>
              <a:gd name="connsiteY5" fmla="*/ 246716 h 331788"/>
              <a:gd name="connsiteX6" fmla="*/ 270286 w 328613"/>
              <a:gd name="connsiteY6" fmla="*/ 234950 h 331788"/>
              <a:gd name="connsiteX7" fmla="*/ 45167 w 328613"/>
              <a:gd name="connsiteY7" fmla="*/ 234950 h 331788"/>
              <a:gd name="connsiteX8" fmla="*/ 63090 w 328613"/>
              <a:gd name="connsiteY8" fmla="*/ 234950 h 331788"/>
              <a:gd name="connsiteX9" fmla="*/ 74613 w 328613"/>
              <a:gd name="connsiteY9" fmla="*/ 246716 h 331788"/>
              <a:gd name="connsiteX10" fmla="*/ 63090 w 328613"/>
              <a:gd name="connsiteY10" fmla="*/ 257175 h 331788"/>
              <a:gd name="connsiteX11" fmla="*/ 45167 w 328613"/>
              <a:gd name="connsiteY11" fmla="*/ 257175 h 331788"/>
              <a:gd name="connsiteX12" fmla="*/ 34925 w 328613"/>
              <a:gd name="connsiteY12" fmla="*/ 246716 h 331788"/>
              <a:gd name="connsiteX13" fmla="*/ 45167 w 328613"/>
              <a:gd name="connsiteY13" fmla="*/ 234950 h 331788"/>
              <a:gd name="connsiteX14" fmla="*/ 184561 w 328613"/>
              <a:gd name="connsiteY14" fmla="*/ 217488 h 331788"/>
              <a:gd name="connsiteX15" fmla="*/ 202484 w 328613"/>
              <a:gd name="connsiteY15" fmla="*/ 217488 h 331788"/>
              <a:gd name="connsiteX16" fmla="*/ 212726 w 328613"/>
              <a:gd name="connsiteY16" fmla="*/ 229254 h 331788"/>
              <a:gd name="connsiteX17" fmla="*/ 202484 w 328613"/>
              <a:gd name="connsiteY17" fmla="*/ 239713 h 331788"/>
              <a:gd name="connsiteX18" fmla="*/ 184561 w 328613"/>
              <a:gd name="connsiteY18" fmla="*/ 239713 h 331788"/>
              <a:gd name="connsiteX19" fmla="*/ 173038 w 328613"/>
              <a:gd name="connsiteY19" fmla="*/ 229254 h 331788"/>
              <a:gd name="connsiteX20" fmla="*/ 184561 w 328613"/>
              <a:gd name="connsiteY20" fmla="*/ 217488 h 331788"/>
              <a:gd name="connsiteX21" fmla="*/ 130585 w 328613"/>
              <a:gd name="connsiteY21" fmla="*/ 217488 h 331788"/>
              <a:gd name="connsiteX22" fmla="*/ 148509 w 328613"/>
              <a:gd name="connsiteY22" fmla="*/ 217488 h 331788"/>
              <a:gd name="connsiteX23" fmla="*/ 158751 w 328613"/>
              <a:gd name="connsiteY23" fmla="*/ 229254 h 331788"/>
              <a:gd name="connsiteX24" fmla="*/ 148509 w 328613"/>
              <a:gd name="connsiteY24" fmla="*/ 239713 h 331788"/>
              <a:gd name="connsiteX25" fmla="*/ 130585 w 328613"/>
              <a:gd name="connsiteY25" fmla="*/ 239713 h 331788"/>
              <a:gd name="connsiteX26" fmla="*/ 119063 w 328613"/>
              <a:gd name="connsiteY26" fmla="*/ 229254 h 331788"/>
              <a:gd name="connsiteX27" fmla="*/ 130585 w 328613"/>
              <a:gd name="connsiteY27" fmla="*/ 217488 h 331788"/>
              <a:gd name="connsiteX28" fmla="*/ 270286 w 328613"/>
              <a:gd name="connsiteY28" fmla="*/ 200025 h 331788"/>
              <a:gd name="connsiteX29" fmla="*/ 288209 w 328613"/>
              <a:gd name="connsiteY29" fmla="*/ 200025 h 331788"/>
              <a:gd name="connsiteX30" fmla="*/ 298451 w 328613"/>
              <a:gd name="connsiteY30" fmla="*/ 210951 h 331788"/>
              <a:gd name="connsiteX31" fmla="*/ 288209 w 328613"/>
              <a:gd name="connsiteY31" fmla="*/ 220663 h 331788"/>
              <a:gd name="connsiteX32" fmla="*/ 270286 w 328613"/>
              <a:gd name="connsiteY32" fmla="*/ 220663 h 331788"/>
              <a:gd name="connsiteX33" fmla="*/ 258763 w 328613"/>
              <a:gd name="connsiteY33" fmla="*/ 210951 h 331788"/>
              <a:gd name="connsiteX34" fmla="*/ 270286 w 328613"/>
              <a:gd name="connsiteY34" fmla="*/ 200025 h 331788"/>
              <a:gd name="connsiteX35" fmla="*/ 45167 w 328613"/>
              <a:gd name="connsiteY35" fmla="*/ 200025 h 331788"/>
              <a:gd name="connsiteX36" fmla="*/ 63090 w 328613"/>
              <a:gd name="connsiteY36" fmla="*/ 200025 h 331788"/>
              <a:gd name="connsiteX37" fmla="*/ 74613 w 328613"/>
              <a:gd name="connsiteY37" fmla="*/ 210951 h 331788"/>
              <a:gd name="connsiteX38" fmla="*/ 63090 w 328613"/>
              <a:gd name="connsiteY38" fmla="*/ 220663 h 331788"/>
              <a:gd name="connsiteX39" fmla="*/ 45167 w 328613"/>
              <a:gd name="connsiteY39" fmla="*/ 220663 h 331788"/>
              <a:gd name="connsiteX40" fmla="*/ 34925 w 328613"/>
              <a:gd name="connsiteY40" fmla="*/ 210951 h 331788"/>
              <a:gd name="connsiteX41" fmla="*/ 45167 w 328613"/>
              <a:gd name="connsiteY41" fmla="*/ 200025 h 331788"/>
              <a:gd name="connsiteX42" fmla="*/ 184561 w 328613"/>
              <a:gd name="connsiteY42" fmla="*/ 180975 h 331788"/>
              <a:gd name="connsiteX43" fmla="*/ 202484 w 328613"/>
              <a:gd name="connsiteY43" fmla="*/ 180975 h 331788"/>
              <a:gd name="connsiteX44" fmla="*/ 212726 w 328613"/>
              <a:gd name="connsiteY44" fmla="*/ 192741 h 331788"/>
              <a:gd name="connsiteX45" fmla="*/ 202484 w 328613"/>
              <a:gd name="connsiteY45" fmla="*/ 203200 h 331788"/>
              <a:gd name="connsiteX46" fmla="*/ 184561 w 328613"/>
              <a:gd name="connsiteY46" fmla="*/ 203200 h 331788"/>
              <a:gd name="connsiteX47" fmla="*/ 173038 w 328613"/>
              <a:gd name="connsiteY47" fmla="*/ 192741 h 331788"/>
              <a:gd name="connsiteX48" fmla="*/ 184561 w 328613"/>
              <a:gd name="connsiteY48" fmla="*/ 180975 h 331788"/>
              <a:gd name="connsiteX49" fmla="*/ 130585 w 328613"/>
              <a:gd name="connsiteY49" fmla="*/ 180975 h 331788"/>
              <a:gd name="connsiteX50" fmla="*/ 148509 w 328613"/>
              <a:gd name="connsiteY50" fmla="*/ 180975 h 331788"/>
              <a:gd name="connsiteX51" fmla="*/ 158751 w 328613"/>
              <a:gd name="connsiteY51" fmla="*/ 192741 h 331788"/>
              <a:gd name="connsiteX52" fmla="*/ 148509 w 328613"/>
              <a:gd name="connsiteY52" fmla="*/ 203200 h 331788"/>
              <a:gd name="connsiteX53" fmla="*/ 130585 w 328613"/>
              <a:gd name="connsiteY53" fmla="*/ 203200 h 331788"/>
              <a:gd name="connsiteX54" fmla="*/ 119063 w 328613"/>
              <a:gd name="connsiteY54" fmla="*/ 192741 h 331788"/>
              <a:gd name="connsiteX55" fmla="*/ 130585 w 328613"/>
              <a:gd name="connsiteY55" fmla="*/ 180975 h 331788"/>
              <a:gd name="connsiteX56" fmla="*/ 270286 w 328613"/>
              <a:gd name="connsiteY56" fmla="*/ 163513 h 331788"/>
              <a:gd name="connsiteX57" fmla="*/ 288209 w 328613"/>
              <a:gd name="connsiteY57" fmla="*/ 163513 h 331788"/>
              <a:gd name="connsiteX58" fmla="*/ 298451 w 328613"/>
              <a:gd name="connsiteY58" fmla="*/ 175279 h 331788"/>
              <a:gd name="connsiteX59" fmla="*/ 288209 w 328613"/>
              <a:gd name="connsiteY59" fmla="*/ 185738 h 331788"/>
              <a:gd name="connsiteX60" fmla="*/ 270286 w 328613"/>
              <a:gd name="connsiteY60" fmla="*/ 185738 h 331788"/>
              <a:gd name="connsiteX61" fmla="*/ 258763 w 328613"/>
              <a:gd name="connsiteY61" fmla="*/ 175279 h 331788"/>
              <a:gd name="connsiteX62" fmla="*/ 270286 w 328613"/>
              <a:gd name="connsiteY62" fmla="*/ 163513 h 331788"/>
              <a:gd name="connsiteX63" fmla="*/ 45167 w 328613"/>
              <a:gd name="connsiteY63" fmla="*/ 163513 h 331788"/>
              <a:gd name="connsiteX64" fmla="*/ 63090 w 328613"/>
              <a:gd name="connsiteY64" fmla="*/ 163513 h 331788"/>
              <a:gd name="connsiteX65" fmla="*/ 74613 w 328613"/>
              <a:gd name="connsiteY65" fmla="*/ 175279 h 331788"/>
              <a:gd name="connsiteX66" fmla="*/ 63090 w 328613"/>
              <a:gd name="connsiteY66" fmla="*/ 185738 h 331788"/>
              <a:gd name="connsiteX67" fmla="*/ 45167 w 328613"/>
              <a:gd name="connsiteY67" fmla="*/ 185738 h 331788"/>
              <a:gd name="connsiteX68" fmla="*/ 34925 w 328613"/>
              <a:gd name="connsiteY68" fmla="*/ 175279 h 331788"/>
              <a:gd name="connsiteX69" fmla="*/ 45167 w 328613"/>
              <a:gd name="connsiteY69" fmla="*/ 163513 h 331788"/>
              <a:gd name="connsiteX70" fmla="*/ 249238 w 328613"/>
              <a:gd name="connsiteY70" fmla="*/ 149225 h 331788"/>
              <a:gd name="connsiteX71" fmla="*/ 249238 w 328613"/>
              <a:gd name="connsiteY71" fmla="*/ 309563 h 331788"/>
              <a:gd name="connsiteX72" fmla="*/ 306388 w 328613"/>
              <a:gd name="connsiteY72" fmla="*/ 309563 h 331788"/>
              <a:gd name="connsiteX73" fmla="*/ 306388 w 328613"/>
              <a:gd name="connsiteY73" fmla="*/ 149225 h 331788"/>
              <a:gd name="connsiteX74" fmla="*/ 22225 w 328613"/>
              <a:gd name="connsiteY74" fmla="*/ 149225 h 331788"/>
              <a:gd name="connsiteX75" fmla="*/ 22225 w 328613"/>
              <a:gd name="connsiteY75" fmla="*/ 309563 h 331788"/>
              <a:gd name="connsiteX76" fmla="*/ 80963 w 328613"/>
              <a:gd name="connsiteY76" fmla="*/ 309563 h 331788"/>
              <a:gd name="connsiteX77" fmla="*/ 80963 w 328613"/>
              <a:gd name="connsiteY77" fmla="*/ 149225 h 331788"/>
              <a:gd name="connsiteX78" fmla="*/ 184561 w 328613"/>
              <a:gd name="connsiteY78" fmla="*/ 144463 h 331788"/>
              <a:gd name="connsiteX79" fmla="*/ 202484 w 328613"/>
              <a:gd name="connsiteY79" fmla="*/ 144463 h 331788"/>
              <a:gd name="connsiteX80" fmla="*/ 212726 w 328613"/>
              <a:gd name="connsiteY80" fmla="*/ 156229 h 331788"/>
              <a:gd name="connsiteX81" fmla="*/ 202484 w 328613"/>
              <a:gd name="connsiteY81" fmla="*/ 166688 h 331788"/>
              <a:gd name="connsiteX82" fmla="*/ 184561 w 328613"/>
              <a:gd name="connsiteY82" fmla="*/ 166688 h 331788"/>
              <a:gd name="connsiteX83" fmla="*/ 173038 w 328613"/>
              <a:gd name="connsiteY83" fmla="*/ 156229 h 331788"/>
              <a:gd name="connsiteX84" fmla="*/ 184561 w 328613"/>
              <a:gd name="connsiteY84" fmla="*/ 144463 h 331788"/>
              <a:gd name="connsiteX85" fmla="*/ 130585 w 328613"/>
              <a:gd name="connsiteY85" fmla="*/ 144463 h 331788"/>
              <a:gd name="connsiteX86" fmla="*/ 148509 w 328613"/>
              <a:gd name="connsiteY86" fmla="*/ 144463 h 331788"/>
              <a:gd name="connsiteX87" fmla="*/ 158751 w 328613"/>
              <a:gd name="connsiteY87" fmla="*/ 156229 h 331788"/>
              <a:gd name="connsiteX88" fmla="*/ 148509 w 328613"/>
              <a:gd name="connsiteY88" fmla="*/ 166688 h 331788"/>
              <a:gd name="connsiteX89" fmla="*/ 130585 w 328613"/>
              <a:gd name="connsiteY89" fmla="*/ 166688 h 331788"/>
              <a:gd name="connsiteX90" fmla="*/ 119063 w 328613"/>
              <a:gd name="connsiteY90" fmla="*/ 156229 h 331788"/>
              <a:gd name="connsiteX91" fmla="*/ 130585 w 328613"/>
              <a:gd name="connsiteY91" fmla="*/ 144463 h 331788"/>
              <a:gd name="connsiteX92" fmla="*/ 165100 w 328613"/>
              <a:gd name="connsiteY92" fmla="*/ 95250 h 331788"/>
              <a:gd name="connsiteX93" fmla="*/ 103188 w 328613"/>
              <a:gd name="connsiteY93" fmla="*/ 127000 h 331788"/>
              <a:gd name="connsiteX94" fmla="*/ 103188 w 328613"/>
              <a:gd name="connsiteY94" fmla="*/ 309563 h 331788"/>
              <a:gd name="connsiteX95" fmla="*/ 227013 w 328613"/>
              <a:gd name="connsiteY95" fmla="*/ 309563 h 331788"/>
              <a:gd name="connsiteX96" fmla="*/ 227013 w 328613"/>
              <a:gd name="connsiteY96" fmla="*/ 127000 h 331788"/>
              <a:gd name="connsiteX97" fmla="*/ 176213 w 328613"/>
              <a:gd name="connsiteY97" fmla="*/ 23813 h 331788"/>
              <a:gd name="connsiteX98" fmla="*/ 176213 w 328613"/>
              <a:gd name="connsiteY98" fmla="*/ 34926 h 331788"/>
              <a:gd name="connsiteX99" fmla="*/ 200026 w 328613"/>
              <a:gd name="connsiteY99" fmla="*/ 30163 h 331788"/>
              <a:gd name="connsiteX100" fmla="*/ 168852 w 328613"/>
              <a:gd name="connsiteY100" fmla="*/ 0 h 331788"/>
              <a:gd name="connsiteX101" fmla="*/ 223405 w 328613"/>
              <a:gd name="connsiteY101" fmla="*/ 18145 h 331788"/>
              <a:gd name="connsiteX102" fmla="*/ 231198 w 328613"/>
              <a:gd name="connsiteY102" fmla="*/ 29809 h 331788"/>
              <a:gd name="connsiteX103" fmla="*/ 223405 w 328613"/>
              <a:gd name="connsiteY103" fmla="*/ 40177 h 331788"/>
              <a:gd name="connsiteX104" fmla="*/ 176646 w 328613"/>
              <a:gd name="connsiteY104" fmla="*/ 55730 h 331788"/>
              <a:gd name="connsiteX105" fmla="*/ 176646 w 328613"/>
              <a:gd name="connsiteY105" fmla="*/ 76467 h 331788"/>
              <a:gd name="connsiteX106" fmla="*/ 242888 w 328613"/>
              <a:gd name="connsiteY106" fmla="*/ 110164 h 331788"/>
              <a:gd name="connsiteX107" fmla="*/ 249382 w 328613"/>
              <a:gd name="connsiteY107" fmla="*/ 120532 h 331788"/>
              <a:gd name="connsiteX108" fmla="*/ 249382 w 328613"/>
              <a:gd name="connsiteY108" fmla="*/ 127013 h 331788"/>
              <a:gd name="connsiteX109" fmla="*/ 316923 w 328613"/>
              <a:gd name="connsiteY109" fmla="*/ 127013 h 331788"/>
              <a:gd name="connsiteX110" fmla="*/ 328613 w 328613"/>
              <a:gd name="connsiteY110" fmla="*/ 138677 h 331788"/>
              <a:gd name="connsiteX111" fmla="*/ 328613 w 328613"/>
              <a:gd name="connsiteY111" fmla="*/ 320124 h 331788"/>
              <a:gd name="connsiteX112" fmla="*/ 316923 w 328613"/>
              <a:gd name="connsiteY112" fmla="*/ 331788 h 331788"/>
              <a:gd name="connsiteX113" fmla="*/ 11690 w 328613"/>
              <a:gd name="connsiteY113" fmla="*/ 331788 h 331788"/>
              <a:gd name="connsiteX114" fmla="*/ 0 w 328613"/>
              <a:gd name="connsiteY114" fmla="*/ 320124 h 331788"/>
              <a:gd name="connsiteX115" fmla="*/ 0 w 328613"/>
              <a:gd name="connsiteY115" fmla="*/ 138677 h 331788"/>
              <a:gd name="connsiteX116" fmla="*/ 11690 w 328613"/>
              <a:gd name="connsiteY116" fmla="*/ 127013 h 331788"/>
              <a:gd name="connsiteX117" fmla="*/ 80529 w 328613"/>
              <a:gd name="connsiteY117" fmla="*/ 127013 h 331788"/>
              <a:gd name="connsiteX118" fmla="*/ 80529 w 328613"/>
              <a:gd name="connsiteY118" fmla="*/ 120532 h 331788"/>
              <a:gd name="connsiteX119" fmla="*/ 87024 w 328613"/>
              <a:gd name="connsiteY119" fmla="*/ 110164 h 331788"/>
              <a:gd name="connsiteX120" fmla="*/ 154565 w 328613"/>
              <a:gd name="connsiteY120" fmla="*/ 76467 h 331788"/>
              <a:gd name="connsiteX121" fmla="*/ 154565 w 328613"/>
              <a:gd name="connsiteY121" fmla="*/ 11664 h 331788"/>
              <a:gd name="connsiteX122" fmla="*/ 158461 w 328613"/>
              <a:gd name="connsiteY122" fmla="*/ 2592 h 331788"/>
              <a:gd name="connsiteX123" fmla="*/ 168852 w 328613"/>
              <a:gd name="connsiteY123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28613" h="331788">
                <a:moveTo>
                  <a:pt x="270286" y="234950"/>
                </a:moveTo>
                <a:cubicBezTo>
                  <a:pt x="270286" y="234950"/>
                  <a:pt x="270286" y="234950"/>
                  <a:pt x="288209" y="234950"/>
                </a:cubicBezTo>
                <a:cubicBezTo>
                  <a:pt x="293330" y="234950"/>
                  <a:pt x="298451" y="240179"/>
                  <a:pt x="298451" y="246716"/>
                </a:cubicBezTo>
                <a:cubicBezTo>
                  <a:pt x="298451" y="253253"/>
                  <a:pt x="293330" y="257175"/>
                  <a:pt x="288209" y="257175"/>
                </a:cubicBezTo>
                <a:cubicBezTo>
                  <a:pt x="288209" y="257175"/>
                  <a:pt x="288209" y="257175"/>
                  <a:pt x="270286" y="257175"/>
                </a:cubicBezTo>
                <a:cubicBezTo>
                  <a:pt x="263884" y="257175"/>
                  <a:pt x="258763" y="253253"/>
                  <a:pt x="258763" y="246716"/>
                </a:cubicBezTo>
                <a:cubicBezTo>
                  <a:pt x="258763" y="240179"/>
                  <a:pt x="263884" y="234950"/>
                  <a:pt x="270286" y="234950"/>
                </a:cubicBezTo>
                <a:close/>
                <a:moveTo>
                  <a:pt x="45167" y="234950"/>
                </a:moveTo>
                <a:cubicBezTo>
                  <a:pt x="45167" y="234950"/>
                  <a:pt x="45167" y="234950"/>
                  <a:pt x="63090" y="234950"/>
                </a:cubicBezTo>
                <a:cubicBezTo>
                  <a:pt x="69492" y="234950"/>
                  <a:pt x="74613" y="240179"/>
                  <a:pt x="74613" y="246716"/>
                </a:cubicBezTo>
                <a:cubicBezTo>
                  <a:pt x="74613" y="253253"/>
                  <a:pt x="69492" y="257175"/>
                  <a:pt x="63090" y="257175"/>
                </a:cubicBezTo>
                <a:cubicBezTo>
                  <a:pt x="63090" y="257175"/>
                  <a:pt x="63090" y="257175"/>
                  <a:pt x="45167" y="257175"/>
                </a:cubicBezTo>
                <a:cubicBezTo>
                  <a:pt x="38766" y="257175"/>
                  <a:pt x="34925" y="253253"/>
                  <a:pt x="34925" y="246716"/>
                </a:cubicBezTo>
                <a:cubicBezTo>
                  <a:pt x="34925" y="240179"/>
                  <a:pt x="38766" y="234950"/>
                  <a:pt x="45167" y="234950"/>
                </a:cubicBezTo>
                <a:close/>
                <a:moveTo>
                  <a:pt x="184561" y="217488"/>
                </a:moveTo>
                <a:cubicBezTo>
                  <a:pt x="184561" y="217488"/>
                  <a:pt x="184561" y="217488"/>
                  <a:pt x="202484" y="217488"/>
                </a:cubicBezTo>
                <a:cubicBezTo>
                  <a:pt x="208885" y="217488"/>
                  <a:pt x="212726" y="222717"/>
                  <a:pt x="212726" y="229254"/>
                </a:cubicBezTo>
                <a:cubicBezTo>
                  <a:pt x="212726" y="235791"/>
                  <a:pt x="208885" y="239713"/>
                  <a:pt x="202484" y="239713"/>
                </a:cubicBezTo>
                <a:cubicBezTo>
                  <a:pt x="202484" y="239713"/>
                  <a:pt x="202484" y="239713"/>
                  <a:pt x="184561" y="239713"/>
                </a:cubicBezTo>
                <a:cubicBezTo>
                  <a:pt x="178159" y="239713"/>
                  <a:pt x="173038" y="235791"/>
                  <a:pt x="173038" y="229254"/>
                </a:cubicBezTo>
                <a:cubicBezTo>
                  <a:pt x="173038" y="222717"/>
                  <a:pt x="178159" y="217488"/>
                  <a:pt x="184561" y="217488"/>
                </a:cubicBezTo>
                <a:close/>
                <a:moveTo>
                  <a:pt x="130585" y="217488"/>
                </a:moveTo>
                <a:cubicBezTo>
                  <a:pt x="130585" y="217488"/>
                  <a:pt x="130585" y="217488"/>
                  <a:pt x="148509" y="217488"/>
                </a:cubicBezTo>
                <a:cubicBezTo>
                  <a:pt x="154910" y="217488"/>
                  <a:pt x="158751" y="222717"/>
                  <a:pt x="158751" y="229254"/>
                </a:cubicBezTo>
                <a:cubicBezTo>
                  <a:pt x="158751" y="235791"/>
                  <a:pt x="154910" y="239713"/>
                  <a:pt x="148509" y="239713"/>
                </a:cubicBezTo>
                <a:cubicBezTo>
                  <a:pt x="148509" y="239713"/>
                  <a:pt x="148509" y="239713"/>
                  <a:pt x="130585" y="239713"/>
                </a:cubicBezTo>
                <a:cubicBezTo>
                  <a:pt x="124184" y="239713"/>
                  <a:pt x="119063" y="235791"/>
                  <a:pt x="119063" y="229254"/>
                </a:cubicBezTo>
                <a:cubicBezTo>
                  <a:pt x="119063" y="222717"/>
                  <a:pt x="124184" y="217488"/>
                  <a:pt x="130585" y="217488"/>
                </a:cubicBezTo>
                <a:close/>
                <a:moveTo>
                  <a:pt x="270286" y="200025"/>
                </a:moveTo>
                <a:cubicBezTo>
                  <a:pt x="270286" y="200025"/>
                  <a:pt x="270286" y="200025"/>
                  <a:pt x="288209" y="200025"/>
                </a:cubicBezTo>
                <a:cubicBezTo>
                  <a:pt x="293330" y="200025"/>
                  <a:pt x="298451" y="204881"/>
                  <a:pt x="298451" y="210951"/>
                </a:cubicBezTo>
                <a:cubicBezTo>
                  <a:pt x="298451" y="217021"/>
                  <a:pt x="293330" y="220663"/>
                  <a:pt x="288209" y="220663"/>
                </a:cubicBezTo>
                <a:cubicBezTo>
                  <a:pt x="288209" y="220663"/>
                  <a:pt x="288209" y="220663"/>
                  <a:pt x="270286" y="220663"/>
                </a:cubicBezTo>
                <a:cubicBezTo>
                  <a:pt x="263884" y="220663"/>
                  <a:pt x="258763" y="217021"/>
                  <a:pt x="258763" y="210951"/>
                </a:cubicBezTo>
                <a:cubicBezTo>
                  <a:pt x="258763" y="204881"/>
                  <a:pt x="263884" y="200025"/>
                  <a:pt x="270286" y="200025"/>
                </a:cubicBezTo>
                <a:close/>
                <a:moveTo>
                  <a:pt x="45167" y="200025"/>
                </a:moveTo>
                <a:cubicBezTo>
                  <a:pt x="45167" y="200025"/>
                  <a:pt x="45167" y="200025"/>
                  <a:pt x="63090" y="200025"/>
                </a:cubicBezTo>
                <a:cubicBezTo>
                  <a:pt x="69492" y="200025"/>
                  <a:pt x="74613" y="204881"/>
                  <a:pt x="74613" y="210951"/>
                </a:cubicBezTo>
                <a:cubicBezTo>
                  <a:pt x="74613" y="217021"/>
                  <a:pt x="69492" y="220663"/>
                  <a:pt x="63090" y="220663"/>
                </a:cubicBezTo>
                <a:cubicBezTo>
                  <a:pt x="63090" y="220663"/>
                  <a:pt x="63090" y="220663"/>
                  <a:pt x="45167" y="220663"/>
                </a:cubicBezTo>
                <a:cubicBezTo>
                  <a:pt x="38766" y="220663"/>
                  <a:pt x="34925" y="217021"/>
                  <a:pt x="34925" y="210951"/>
                </a:cubicBezTo>
                <a:cubicBezTo>
                  <a:pt x="34925" y="204881"/>
                  <a:pt x="38766" y="200025"/>
                  <a:pt x="45167" y="200025"/>
                </a:cubicBezTo>
                <a:close/>
                <a:moveTo>
                  <a:pt x="184561" y="180975"/>
                </a:moveTo>
                <a:cubicBezTo>
                  <a:pt x="184561" y="180975"/>
                  <a:pt x="184561" y="180975"/>
                  <a:pt x="202484" y="180975"/>
                </a:cubicBezTo>
                <a:cubicBezTo>
                  <a:pt x="208885" y="180975"/>
                  <a:pt x="212726" y="186204"/>
                  <a:pt x="212726" y="192741"/>
                </a:cubicBezTo>
                <a:cubicBezTo>
                  <a:pt x="212726" y="199278"/>
                  <a:pt x="208885" y="203200"/>
                  <a:pt x="202484" y="203200"/>
                </a:cubicBezTo>
                <a:cubicBezTo>
                  <a:pt x="202484" y="203200"/>
                  <a:pt x="202484" y="203200"/>
                  <a:pt x="184561" y="203200"/>
                </a:cubicBezTo>
                <a:cubicBezTo>
                  <a:pt x="178159" y="203200"/>
                  <a:pt x="173038" y="199278"/>
                  <a:pt x="173038" y="192741"/>
                </a:cubicBezTo>
                <a:cubicBezTo>
                  <a:pt x="173038" y="186204"/>
                  <a:pt x="178159" y="180975"/>
                  <a:pt x="184561" y="180975"/>
                </a:cubicBezTo>
                <a:close/>
                <a:moveTo>
                  <a:pt x="130585" y="180975"/>
                </a:moveTo>
                <a:cubicBezTo>
                  <a:pt x="130585" y="180975"/>
                  <a:pt x="130585" y="180975"/>
                  <a:pt x="148509" y="180975"/>
                </a:cubicBezTo>
                <a:cubicBezTo>
                  <a:pt x="154910" y="180975"/>
                  <a:pt x="158751" y="186204"/>
                  <a:pt x="158751" y="192741"/>
                </a:cubicBezTo>
                <a:cubicBezTo>
                  <a:pt x="158751" y="199278"/>
                  <a:pt x="154910" y="203200"/>
                  <a:pt x="148509" y="203200"/>
                </a:cubicBezTo>
                <a:cubicBezTo>
                  <a:pt x="148509" y="203200"/>
                  <a:pt x="148509" y="203200"/>
                  <a:pt x="130585" y="203200"/>
                </a:cubicBezTo>
                <a:cubicBezTo>
                  <a:pt x="124184" y="203200"/>
                  <a:pt x="119063" y="199278"/>
                  <a:pt x="119063" y="192741"/>
                </a:cubicBezTo>
                <a:cubicBezTo>
                  <a:pt x="119063" y="186204"/>
                  <a:pt x="124184" y="180975"/>
                  <a:pt x="130585" y="180975"/>
                </a:cubicBezTo>
                <a:close/>
                <a:moveTo>
                  <a:pt x="270286" y="163513"/>
                </a:moveTo>
                <a:cubicBezTo>
                  <a:pt x="270286" y="163513"/>
                  <a:pt x="270286" y="163513"/>
                  <a:pt x="288209" y="163513"/>
                </a:cubicBezTo>
                <a:cubicBezTo>
                  <a:pt x="293330" y="163513"/>
                  <a:pt x="298451" y="168742"/>
                  <a:pt x="298451" y="175279"/>
                </a:cubicBezTo>
                <a:cubicBezTo>
                  <a:pt x="298451" y="180509"/>
                  <a:pt x="293330" y="185738"/>
                  <a:pt x="288209" y="185738"/>
                </a:cubicBezTo>
                <a:cubicBezTo>
                  <a:pt x="288209" y="185738"/>
                  <a:pt x="288209" y="185738"/>
                  <a:pt x="270286" y="185738"/>
                </a:cubicBezTo>
                <a:cubicBezTo>
                  <a:pt x="263884" y="185738"/>
                  <a:pt x="258763" y="180509"/>
                  <a:pt x="258763" y="175279"/>
                </a:cubicBezTo>
                <a:cubicBezTo>
                  <a:pt x="258763" y="168742"/>
                  <a:pt x="263884" y="163513"/>
                  <a:pt x="270286" y="163513"/>
                </a:cubicBezTo>
                <a:close/>
                <a:moveTo>
                  <a:pt x="45167" y="163513"/>
                </a:moveTo>
                <a:cubicBezTo>
                  <a:pt x="45167" y="163513"/>
                  <a:pt x="45167" y="163513"/>
                  <a:pt x="63090" y="163513"/>
                </a:cubicBezTo>
                <a:cubicBezTo>
                  <a:pt x="69492" y="163513"/>
                  <a:pt x="74613" y="168742"/>
                  <a:pt x="74613" y="175279"/>
                </a:cubicBezTo>
                <a:cubicBezTo>
                  <a:pt x="74613" y="180509"/>
                  <a:pt x="69492" y="185738"/>
                  <a:pt x="63090" y="185738"/>
                </a:cubicBezTo>
                <a:cubicBezTo>
                  <a:pt x="63090" y="185738"/>
                  <a:pt x="63090" y="185738"/>
                  <a:pt x="45167" y="185738"/>
                </a:cubicBezTo>
                <a:cubicBezTo>
                  <a:pt x="38766" y="185738"/>
                  <a:pt x="34925" y="180509"/>
                  <a:pt x="34925" y="175279"/>
                </a:cubicBezTo>
                <a:cubicBezTo>
                  <a:pt x="34925" y="168742"/>
                  <a:pt x="38766" y="163513"/>
                  <a:pt x="45167" y="163513"/>
                </a:cubicBezTo>
                <a:close/>
                <a:moveTo>
                  <a:pt x="249238" y="149225"/>
                </a:moveTo>
                <a:lnTo>
                  <a:pt x="249238" y="309563"/>
                </a:lnTo>
                <a:lnTo>
                  <a:pt x="306388" y="309563"/>
                </a:lnTo>
                <a:lnTo>
                  <a:pt x="306388" y="149225"/>
                </a:lnTo>
                <a:close/>
                <a:moveTo>
                  <a:pt x="22225" y="149225"/>
                </a:moveTo>
                <a:lnTo>
                  <a:pt x="22225" y="309563"/>
                </a:lnTo>
                <a:lnTo>
                  <a:pt x="80963" y="309563"/>
                </a:lnTo>
                <a:lnTo>
                  <a:pt x="80963" y="149225"/>
                </a:lnTo>
                <a:close/>
                <a:moveTo>
                  <a:pt x="184561" y="144463"/>
                </a:moveTo>
                <a:cubicBezTo>
                  <a:pt x="184561" y="144463"/>
                  <a:pt x="184561" y="144463"/>
                  <a:pt x="202484" y="144463"/>
                </a:cubicBezTo>
                <a:cubicBezTo>
                  <a:pt x="208885" y="144463"/>
                  <a:pt x="212726" y="149692"/>
                  <a:pt x="212726" y="156229"/>
                </a:cubicBezTo>
                <a:cubicBezTo>
                  <a:pt x="212726" y="161459"/>
                  <a:pt x="208885" y="166688"/>
                  <a:pt x="202484" y="166688"/>
                </a:cubicBezTo>
                <a:cubicBezTo>
                  <a:pt x="202484" y="166688"/>
                  <a:pt x="202484" y="166688"/>
                  <a:pt x="184561" y="166688"/>
                </a:cubicBezTo>
                <a:cubicBezTo>
                  <a:pt x="178159" y="166688"/>
                  <a:pt x="173038" y="161459"/>
                  <a:pt x="173038" y="156229"/>
                </a:cubicBezTo>
                <a:cubicBezTo>
                  <a:pt x="173038" y="149692"/>
                  <a:pt x="178159" y="144463"/>
                  <a:pt x="184561" y="144463"/>
                </a:cubicBezTo>
                <a:close/>
                <a:moveTo>
                  <a:pt x="130585" y="144463"/>
                </a:moveTo>
                <a:cubicBezTo>
                  <a:pt x="130585" y="144463"/>
                  <a:pt x="130585" y="144463"/>
                  <a:pt x="148509" y="144463"/>
                </a:cubicBezTo>
                <a:cubicBezTo>
                  <a:pt x="154910" y="144463"/>
                  <a:pt x="158751" y="149692"/>
                  <a:pt x="158751" y="156229"/>
                </a:cubicBezTo>
                <a:cubicBezTo>
                  <a:pt x="158751" y="161459"/>
                  <a:pt x="154910" y="166688"/>
                  <a:pt x="148509" y="166688"/>
                </a:cubicBezTo>
                <a:cubicBezTo>
                  <a:pt x="148509" y="166688"/>
                  <a:pt x="148509" y="166688"/>
                  <a:pt x="130585" y="166688"/>
                </a:cubicBezTo>
                <a:cubicBezTo>
                  <a:pt x="124184" y="166688"/>
                  <a:pt x="119063" y="161459"/>
                  <a:pt x="119063" y="156229"/>
                </a:cubicBezTo>
                <a:cubicBezTo>
                  <a:pt x="119063" y="149692"/>
                  <a:pt x="124184" y="144463"/>
                  <a:pt x="130585" y="144463"/>
                </a:cubicBezTo>
                <a:close/>
                <a:moveTo>
                  <a:pt x="165100" y="95250"/>
                </a:moveTo>
                <a:lnTo>
                  <a:pt x="103188" y="127000"/>
                </a:lnTo>
                <a:lnTo>
                  <a:pt x="103188" y="309563"/>
                </a:lnTo>
                <a:lnTo>
                  <a:pt x="227013" y="309563"/>
                </a:lnTo>
                <a:lnTo>
                  <a:pt x="227013" y="127000"/>
                </a:lnTo>
                <a:close/>
                <a:moveTo>
                  <a:pt x="176213" y="23813"/>
                </a:moveTo>
                <a:lnTo>
                  <a:pt x="176213" y="34926"/>
                </a:lnTo>
                <a:lnTo>
                  <a:pt x="200026" y="30163"/>
                </a:lnTo>
                <a:close/>
                <a:moveTo>
                  <a:pt x="168852" y="0"/>
                </a:moveTo>
                <a:cubicBezTo>
                  <a:pt x="168852" y="0"/>
                  <a:pt x="168852" y="0"/>
                  <a:pt x="223405" y="18145"/>
                </a:cubicBezTo>
                <a:cubicBezTo>
                  <a:pt x="227302" y="20737"/>
                  <a:pt x="231198" y="24625"/>
                  <a:pt x="231198" y="29809"/>
                </a:cubicBezTo>
                <a:cubicBezTo>
                  <a:pt x="231198" y="33697"/>
                  <a:pt x="227302" y="37585"/>
                  <a:pt x="223405" y="40177"/>
                </a:cubicBezTo>
                <a:cubicBezTo>
                  <a:pt x="223405" y="40177"/>
                  <a:pt x="223405" y="40177"/>
                  <a:pt x="176646" y="55730"/>
                </a:cubicBezTo>
                <a:cubicBezTo>
                  <a:pt x="176646" y="55730"/>
                  <a:pt x="176646" y="55730"/>
                  <a:pt x="176646" y="76467"/>
                </a:cubicBezTo>
                <a:cubicBezTo>
                  <a:pt x="176646" y="76467"/>
                  <a:pt x="176646" y="76467"/>
                  <a:pt x="242888" y="110164"/>
                </a:cubicBezTo>
                <a:cubicBezTo>
                  <a:pt x="246785" y="112756"/>
                  <a:pt x="249382" y="115348"/>
                  <a:pt x="249382" y="120532"/>
                </a:cubicBezTo>
                <a:cubicBezTo>
                  <a:pt x="249382" y="120532"/>
                  <a:pt x="249382" y="120532"/>
                  <a:pt x="249382" y="127013"/>
                </a:cubicBezTo>
                <a:cubicBezTo>
                  <a:pt x="249382" y="127013"/>
                  <a:pt x="249382" y="127013"/>
                  <a:pt x="316923" y="127013"/>
                </a:cubicBezTo>
                <a:cubicBezTo>
                  <a:pt x="323418" y="127013"/>
                  <a:pt x="328613" y="132197"/>
                  <a:pt x="328613" y="138677"/>
                </a:cubicBezTo>
                <a:cubicBezTo>
                  <a:pt x="328613" y="138677"/>
                  <a:pt x="328613" y="138677"/>
                  <a:pt x="328613" y="320124"/>
                </a:cubicBezTo>
                <a:cubicBezTo>
                  <a:pt x="328613" y="326604"/>
                  <a:pt x="323418" y="331788"/>
                  <a:pt x="316923" y="331788"/>
                </a:cubicBezTo>
                <a:lnTo>
                  <a:pt x="11690" y="331788"/>
                </a:lnTo>
                <a:cubicBezTo>
                  <a:pt x="5195" y="331788"/>
                  <a:pt x="0" y="326604"/>
                  <a:pt x="0" y="320124"/>
                </a:cubicBezTo>
                <a:cubicBezTo>
                  <a:pt x="0" y="320124"/>
                  <a:pt x="0" y="320124"/>
                  <a:pt x="0" y="138677"/>
                </a:cubicBezTo>
                <a:cubicBezTo>
                  <a:pt x="0" y="132197"/>
                  <a:pt x="5195" y="127013"/>
                  <a:pt x="11690" y="127013"/>
                </a:cubicBezTo>
                <a:cubicBezTo>
                  <a:pt x="11690" y="127013"/>
                  <a:pt x="11690" y="127013"/>
                  <a:pt x="80529" y="127013"/>
                </a:cubicBezTo>
                <a:cubicBezTo>
                  <a:pt x="80529" y="127013"/>
                  <a:pt x="80529" y="127013"/>
                  <a:pt x="80529" y="120532"/>
                </a:cubicBezTo>
                <a:cubicBezTo>
                  <a:pt x="80529" y="115348"/>
                  <a:pt x="83127" y="112756"/>
                  <a:pt x="87024" y="110164"/>
                </a:cubicBezTo>
                <a:cubicBezTo>
                  <a:pt x="87024" y="110164"/>
                  <a:pt x="87024" y="110164"/>
                  <a:pt x="154565" y="76467"/>
                </a:cubicBezTo>
                <a:cubicBezTo>
                  <a:pt x="154565" y="76467"/>
                  <a:pt x="154565" y="76467"/>
                  <a:pt x="154565" y="11664"/>
                </a:cubicBezTo>
                <a:cubicBezTo>
                  <a:pt x="154565" y="7776"/>
                  <a:pt x="155864" y="3888"/>
                  <a:pt x="158461" y="2592"/>
                </a:cubicBezTo>
                <a:cubicBezTo>
                  <a:pt x="161059" y="0"/>
                  <a:pt x="164956" y="0"/>
                  <a:pt x="168852" y="0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PA_库_任意多边形 47">
            <a:extLst>
              <a:ext uri="{FF2B5EF4-FFF2-40B4-BE49-F238E27FC236}">
                <a16:creationId xmlns:a16="http://schemas.microsoft.com/office/drawing/2014/main" id="{B2FE3F68-E413-4C7D-B598-3D0FD5FFE9E4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1089919" y="2563228"/>
            <a:ext cx="1678168" cy="1828324"/>
          </a:xfrm>
          <a:custGeom>
            <a:avLst/>
            <a:gdLst>
              <a:gd name="connsiteX0" fmla="*/ 175170 w 301625"/>
              <a:gd name="connsiteY0" fmla="*/ 203200 h 328613"/>
              <a:gd name="connsiteX1" fmla="*/ 133078 w 301625"/>
              <a:gd name="connsiteY1" fmla="*/ 207076 h 328613"/>
              <a:gd name="connsiteX2" fmla="*/ 131763 w 301625"/>
              <a:gd name="connsiteY2" fmla="*/ 208369 h 328613"/>
              <a:gd name="connsiteX3" fmla="*/ 131763 w 301625"/>
              <a:gd name="connsiteY3" fmla="*/ 311741 h 328613"/>
              <a:gd name="connsiteX4" fmla="*/ 131763 w 301625"/>
              <a:gd name="connsiteY4" fmla="*/ 313033 h 328613"/>
              <a:gd name="connsiteX5" fmla="*/ 133078 w 301625"/>
              <a:gd name="connsiteY5" fmla="*/ 314325 h 328613"/>
              <a:gd name="connsiteX6" fmla="*/ 134394 w 301625"/>
              <a:gd name="connsiteY6" fmla="*/ 313033 h 328613"/>
              <a:gd name="connsiteX7" fmla="*/ 176486 w 301625"/>
              <a:gd name="connsiteY7" fmla="*/ 297527 h 328613"/>
              <a:gd name="connsiteX8" fmla="*/ 177801 w 301625"/>
              <a:gd name="connsiteY8" fmla="*/ 296235 h 328613"/>
              <a:gd name="connsiteX9" fmla="*/ 177801 w 301625"/>
              <a:gd name="connsiteY9" fmla="*/ 205784 h 328613"/>
              <a:gd name="connsiteX10" fmla="*/ 176486 w 301625"/>
              <a:gd name="connsiteY10" fmla="*/ 204492 h 328613"/>
              <a:gd name="connsiteX11" fmla="*/ 175170 w 301625"/>
              <a:gd name="connsiteY11" fmla="*/ 203200 h 328613"/>
              <a:gd name="connsiteX12" fmla="*/ 67595 w 301625"/>
              <a:gd name="connsiteY12" fmla="*/ 203200 h 328613"/>
              <a:gd name="connsiteX13" fmla="*/ 66341 w 301625"/>
              <a:gd name="connsiteY13" fmla="*/ 204495 h 328613"/>
              <a:gd name="connsiteX14" fmla="*/ 65088 w 301625"/>
              <a:gd name="connsiteY14" fmla="*/ 205790 h 328613"/>
              <a:gd name="connsiteX15" fmla="*/ 65088 w 301625"/>
              <a:gd name="connsiteY15" fmla="*/ 244643 h 328613"/>
              <a:gd name="connsiteX16" fmla="*/ 66341 w 301625"/>
              <a:gd name="connsiteY16" fmla="*/ 245938 h 328613"/>
              <a:gd name="connsiteX17" fmla="*/ 86394 w 301625"/>
              <a:gd name="connsiteY17" fmla="*/ 252413 h 328613"/>
              <a:gd name="connsiteX18" fmla="*/ 88901 w 301625"/>
              <a:gd name="connsiteY18" fmla="*/ 251118 h 328613"/>
              <a:gd name="connsiteX19" fmla="*/ 88901 w 301625"/>
              <a:gd name="connsiteY19" fmla="*/ 249823 h 328613"/>
              <a:gd name="connsiteX20" fmla="*/ 88901 w 301625"/>
              <a:gd name="connsiteY20" fmla="*/ 207085 h 328613"/>
              <a:gd name="connsiteX21" fmla="*/ 87648 w 301625"/>
              <a:gd name="connsiteY21" fmla="*/ 205790 h 328613"/>
              <a:gd name="connsiteX22" fmla="*/ 67595 w 301625"/>
              <a:gd name="connsiteY22" fmla="*/ 203200 h 328613"/>
              <a:gd name="connsiteX23" fmla="*/ 33111 w 301625"/>
              <a:gd name="connsiteY23" fmla="*/ 201613 h 328613"/>
              <a:gd name="connsiteX24" fmla="*/ 31750 w 301625"/>
              <a:gd name="connsiteY24" fmla="*/ 202893 h 328613"/>
              <a:gd name="connsiteX25" fmla="*/ 31750 w 301625"/>
              <a:gd name="connsiteY25" fmla="*/ 236180 h 328613"/>
              <a:gd name="connsiteX26" fmla="*/ 33111 w 301625"/>
              <a:gd name="connsiteY26" fmla="*/ 237460 h 328613"/>
              <a:gd name="connsiteX27" fmla="*/ 49439 w 301625"/>
              <a:gd name="connsiteY27" fmla="*/ 241301 h 328613"/>
              <a:gd name="connsiteX28" fmla="*/ 50800 w 301625"/>
              <a:gd name="connsiteY28" fmla="*/ 241301 h 328613"/>
              <a:gd name="connsiteX29" fmla="*/ 50800 w 301625"/>
              <a:gd name="connsiteY29" fmla="*/ 240021 h 328613"/>
              <a:gd name="connsiteX30" fmla="*/ 50800 w 301625"/>
              <a:gd name="connsiteY30" fmla="*/ 205454 h 328613"/>
              <a:gd name="connsiteX31" fmla="*/ 49439 w 301625"/>
              <a:gd name="connsiteY31" fmla="*/ 202893 h 328613"/>
              <a:gd name="connsiteX32" fmla="*/ 34471 w 301625"/>
              <a:gd name="connsiteY32" fmla="*/ 201613 h 328613"/>
              <a:gd name="connsiteX33" fmla="*/ 33111 w 301625"/>
              <a:gd name="connsiteY33" fmla="*/ 201613 h 328613"/>
              <a:gd name="connsiteX34" fmla="*/ 225690 w 301625"/>
              <a:gd name="connsiteY34" fmla="*/ 200025 h 328613"/>
              <a:gd name="connsiteX35" fmla="*/ 196586 w 301625"/>
              <a:gd name="connsiteY35" fmla="*/ 201313 h 328613"/>
              <a:gd name="connsiteX36" fmla="*/ 195263 w 301625"/>
              <a:gd name="connsiteY36" fmla="*/ 203890 h 328613"/>
              <a:gd name="connsiteX37" fmla="*/ 195263 w 301625"/>
              <a:gd name="connsiteY37" fmla="*/ 286348 h 328613"/>
              <a:gd name="connsiteX38" fmla="*/ 196586 w 301625"/>
              <a:gd name="connsiteY38" fmla="*/ 287637 h 328613"/>
              <a:gd name="connsiteX39" fmla="*/ 196586 w 301625"/>
              <a:gd name="connsiteY39" fmla="*/ 288925 h 328613"/>
              <a:gd name="connsiteX40" fmla="*/ 197909 w 301625"/>
              <a:gd name="connsiteY40" fmla="*/ 288925 h 328613"/>
              <a:gd name="connsiteX41" fmla="*/ 225690 w 301625"/>
              <a:gd name="connsiteY41" fmla="*/ 278618 h 328613"/>
              <a:gd name="connsiteX42" fmla="*/ 227013 w 301625"/>
              <a:gd name="connsiteY42" fmla="*/ 276041 h 328613"/>
              <a:gd name="connsiteX43" fmla="*/ 227013 w 301625"/>
              <a:gd name="connsiteY43" fmla="*/ 201313 h 328613"/>
              <a:gd name="connsiteX44" fmla="*/ 227013 w 301625"/>
              <a:gd name="connsiteY44" fmla="*/ 200025 h 328613"/>
              <a:gd name="connsiteX45" fmla="*/ 225690 w 301625"/>
              <a:gd name="connsiteY45" fmla="*/ 200025 h 328613"/>
              <a:gd name="connsiteX46" fmla="*/ 10824 w 301625"/>
              <a:gd name="connsiteY46" fmla="*/ 198438 h 328613"/>
              <a:gd name="connsiteX47" fmla="*/ 9525 w 301625"/>
              <a:gd name="connsiteY47" fmla="*/ 199732 h 328613"/>
              <a:gd name="connsiteX48" fmla="*/ 9525 w 301625"/>
              <a:gd name="connsiteY48" fmla="*/ 201025 h 328613"/>
              <a:gd name="connsiteX49" fmla="*/ 9525 w 301625"/>
              <a:gd name="connsiteY49" fmla="*/ 229482 h 328613"/>
              <a:gd name="connsiteX50" fmla="*/ 10824 w 301625"/>
              <a:gd name="connsiteY50" fmla="*/ 230776 h 328613"/>
              <a:gd name="connsiteX51" fmla="*/ 21215 w 301625"/>
              <a:gd name="connsiteY51" fmla="*/ 233363 h 328613"/>
              <a:gd name="connsiteX52" fmla="*/ 22514 w 301625"/>
              <a:gd name="connsiteY52" fmla="*/ 233363 h 328613"/>
              <a:gd name="connsiteX53" fmla="*/ 23813 w 301625"/>
              <a:gd name="connsiteY53" fmla="*/ 232070 h 328613"/>
              <a:gd name="connsiteX54" fmla="*/ 23813 w 301625"/>
              <a:gd name="connsiteY54" fmla="*/ 201025 h 328613"/>
              <a:gd name="connsiteX55" fmla="*/ 22514 w 301625"/>
              <a:gd name="connsiteY55" fmla="*/ 199732 h 328613"/>
              <a:gd name="connsiteX56" fmla="*/ 10824 w 301625"/>
              <a:gd name="connsiteY56" fmla="*/ 198438 h 328613"/>
              <a:gd name="connsiteX57" fmla="*/ 277495 w 301625"/>
              <a:gd name="connsiteY57" fmla="*/ 196850 h 328613"/>
              <a:gd name="connsiteX58" fmla="*/ 276225 w 301625"/>
              <a:gd name="connsiteY58" fmla="*/ 198135 h 328613"/>
              <a:gd name="connsiteX59" fmla="*/ 276225 w 301625"/>
              <a:gd name="connsiteY59" fmla="*/ 222553 h 328613"/>
              <a:gd name="connsiteX60" fmla="*/ 276225 w 301625"/>
              <a:gd name="connsiteY60" fmla="*/ 223838 h 328613"/>
              <a:gd name="connsiteX61" fmla="*/ 277495 w 301625"/>
              <a:gd name="connsiteY61" fmla="*/ 223838 h 328613"/>
              <a:gd name="connsiteX62" fmla="*/ 287655 w 301625"/>
              <a:gd name="connsiteY62" fmla="*/ 222553 h 328613"/>
              <a:gd name="connsiteX63" fmla="*/ 288925 w 301625"/>
              <a:gd name="connsiteY63" fmla="*/ 219983 h 328613"/>
              <a:gd name="connsiteX64" fmla="*/ 288925 w 301625"/>
              <a:gd name="connsiteY64" fmla="*/ 198135 h 328613"/>
              <a:gd name="connsiteX65" fmla="*/ 288925 w 301625"/>
              <a:gd name="connsiteY65" fmla="*/ 196850 h 328613"/>
              <a:gd name="connsiteX66" fmla="*/ 287655 w 301625"/>
              <a:gd name="connsiteY66" fmla="*/ 196850 h 328613"/>
              <a:gd name="connsiteX67" fmla="*/ 277495 w 301625"/>
              <a:gd name="connsiteY67" fmla="*/ 196850 h 328613"/>
              <a:gd name="connsiteX68" fmla="*/ 253736 w 301625"/>
              <a:gd name="connsiteY68" fmla="*/ 196850 h 328613"/>
              <a:gd name="connsiteX69" fmla="*/ 252413 w 301625"/>
              <a:gd name="connsiteY69" fmla="*/ 199496 h 328613"/>
              <a:gd name="connsiteX70" fmla="*/ 252413 w 301625"/>
              <a:gd name="connsiteY70" fmla="*/ 225954 h 328613"/>
              <a:gd name="connsiteX71" fmla="*/ 253736 w 301625"/>
              <a:gd name="connsiteY71" fmla="*/ 227277 h 328613"/>
              <a:gd name="connsiteX72" fmla="*/ 255059 w 301625"/>
              <a:gd name="connsiteY72" fmla="*/ 228600 h 328613"/>
              <a:gd name="connsiteX73" fmla="*/ 255059 w 301625"/>
              <a:gd name="connsiteY73" fmla="*/ 227277 h 328613"/>
              <a:gd name="connsiteX74" fmla="*/ 266965 w 301625"/>
              <a:gd name="connsiteY74" fmla="*/ 225954 h 328613"/>
              <a:gd name="connsiteX75" fmla="*/ 268288 w 301625"/>
              <a:gd name="connsiteY75" fmla="*/ 223308 h 328613"/>
              <a:gd name="connsiteX76" fmla="*/ 268288 w 301625"/>
              <a:gd name="connsiteY76" fmla="*/ 198173 h 328613"/>
              <a:gd name="connsiteX77" fmla="*/ 268288 w 301625"/>
              <a:gd name="connsiteY77" fmla="*/ 196850 h 328613"/>
              <a:gd name="connsiteX78" fmla="*/ 266965 w 301625"/>
              <a:gd name="connsiteY78" fmla="*/ 196850 h 328613"/>
              <a:gd name="connsiteX79" fmla="*/ 253736 w 301625"/>
              <a:gd name="connsiteY79" fmla="*/ 196850 h 328613"/>
              <a:gd name="connsiteX80" fmla="*/ 276225 w 301625"/>
              <a:gd name="connsiteY80" fmla="*/ 149225 h 328613"/>
              <a:gd name="connsiteX81" fmla="*/ 276225 w 301625"/>
              <a:gd name="connsiteY81" fmla="*/ 150510 h 328613"/>
              <a:gd name="connsiteX82" fmla="*/ 276225 w 301625"/>
              <a:gd name="connsiteY82" fmla="*/ 173643 h 328613"/>
              <a:gd name="connsiteX83" fmla="*/ 277495 w 301625"/>
              <a:gd name="connsiteY83" fmla="*/ 176213 h 328613"/>
              <a:gd name="connsiteX84" fmla="*/ 287655 w 301625"/>
              <a:gd name="connsiteY84" fmla="*/ 176213 h 328613"/>
              <a:gd name="connsiteX85" fmla="*/ 288925 w 301625"/>
              <a:gd name="connsiteY85" fmla="*/ 176213 h 328613"/>
              <a:gd name="connsiteX86" fmla="*/ 288925 w 301625"/>
              <a:gd name="connsiteY86" fmla="*/ 174928 h 328613"/>
              <a:gd name="connsiteX87" fmla="*/ 288925 w 301625"/>
              <a:gd name="connsiteY87" fmla="*/ 153080 h 328613"/>
              <a:gd name="connsiteX88" fmla="*/ 287655 w 301625"/>
              <a:gd name="connsiteY88" fmla="*/ 150510 h 328613"/>
              <a:gd name="connsiteX89" fmla="*/ 277495 w 301625"/>
              <a:gd name="connsiteY89" fmla="*/ 149225 h 328613"/>
              <a:gd name="connsiteX90" fmla="*/ 276225 w 301625"/>
              <a:gd name="connsiteY90" fmla="*/ 149225 h 328613"/>
              <a:gd name="connsiteX91" fmla="*/ 253736 w 301625"/>
              <a:gd name="connsiteY91" fmla="*/ 145720 h 328613"/>
              <a:gd name="connsiteX92" fmla="*/ 252413 w 301625"/>
              <a:gd name="connsiteY92" fmla="*/ 146977 h 328613"/>
              <a:gd name="connsiteX93" fmla="*/ 252413 w 301625"/>
              <a:gd name="connsiteY93" fmla="*/ 172112 h 328613"/>
              <a:gd name="connsiteX94" fmla="*/ 253736 w 301625"/>
              <a:gd name="connsiteY94" fmla="*/ 174626 h 328613"/>
              <a:gd name="connsiteX95" fmla="*/ 266965 w 301625"/>
              <a:gd name="connsiteY95" fmla="*/ 174626 h 328613"/>
              <a:gd name="connsiteX96" fmla="*/ 268288 w 301625"/>
              <a:gd name="connsiteY96" fmla="*/ 174626 h 328613"/>
              <a:gd name="connsiteX97" fmla="*/ 268288 w 301625"/>
              <a:gd name="connsiteY97" fmla="*/ 173369 h 328613"/>
              <a:gd name="connsiteX98" fmla="*/ 268288 w 301625"/>
              <a:gd name="connsiteY98" fmla="*/ 149490 h 328613"/>
              <a:gd name="connsiteX99" fmla="*/ 266965 w 301625"/>
              <a:gd name="connsiteY99" fmla="*/ 146977 h 328613"/>
              <a:gd name="connsiteX100" fmla="*/ 255059 w 301625"/>
              <a:gd name="connsiteY100" fmla="*/ 145720 h 328613"/>
              <a:gd name="connsiteX101" fmla="*/ 253736 w 301625"/>
              <a:gd name="connsiteY101" fmla="*/ 145720 h 328613"/>
              <a:gd name="connsiteX102" fmla="*/ 21215 w 301625"/>
              <a:gd name="connsiteY102" fmla="*/ 139700 h 328613"/>
              <a:gd name="connsiteX103" fmla="*/ 10824 w 301625"/>
              <a:gd name="connsiteY103" fmla="*/ 142287 h 328613"/>
              <a:gd name="connsiteX104" fmla="*/ 9525 w 301625"/>
              <a:gd name="connsiteY104" fmla="*/ 144874 h 328613"/>
              <a:gd name="connsiteX105" fmla="*/ 9525 w 301625"/>
              <a:gd name="connsiteY105" fmla="*/ 173332 h 328613"/>
              <a:gd name="connsiteX106" fmla="*/ 9525 w 301625"/>
              <a:gd name="connsiteY106" fmla="*/ 174625 h 328613"/>
              <a:gd name="connsiteX107" fmla="*/ 10824 w 301625"/>
              <a:gd name="connsiteY107" fmla="*/ 174625 h 328613"/>
              <a:gd name="connsiteX108" fmla="*/ 22514 w 301625"/>
              <a:gd name="connsiteY108" fmla="*/ 173332 h 328613"/>
              <a:gd name="connsiteX109" fmla="*/ 23813 w 301625"/>
              <a:gd name="connsiteY109" fmla="*/ 172038 h 328613"/>
              <a:gd name="connsiteX110" fmla="*/ 23813 w 301625"/>
              <a:gd name="connsiteY110" fmla="*/ 140993 h 328613"/>
              <a:gd name="connsiteX111" fmla="*/ 23813 w 301625"/>
              <a:gd name="connsiteY111" fmla="*/ 139700 h 328613"/>
              <a:gd name="connsiteX112" fmla="*/ 21215 w 301625"/>
              <a:gd name="connsiteY112" fmla="*/ 139700 h 328613"/>
              <a:gd name="connsiteX113" fmla="*/ 216893 w 301625"/>
              <a:gd name="connsiteY113" fmla="*/ 138113 h 328613"/>
              <a:gd name="connsiteX114" fmla="*/ 214313 w 301625"/>
              <a:gd name="connsiteY114" fmla="*/ 139417 h 328613"/>
              <a:gd name="connsiteX115" fmla="*/ 214313 w 301625"/>
              <a:gd name="connsiteY115" fmla="*/ 140721 h 328613"/>
              <a:gd name="connsiteX116" fmla="*/ 214313 w 301625"/>
              <a:gd name="connsiteY116" fmla="*/ 172018 h 328613"/>
              <a:gd name="connsiteX117" fmla="*/ 215603 w 301625"/>
              <a:gd name="connsiteY117" fmla="*/ 173322 h 328613"/>
              <a:gd name="connsiteX118" fmla="*/ 232371 w 301625"/>
              <a:gd name="connsiteY118" fmla="*/ 174626 h 328613"/>
              <a:gd name="connsiteX119" fmla="*/ 233661 w 301625"/>
              <a:gd name="connsiteY119" fmla="*/ 173322 h 328613"/>
              <a:gd name="connsiteX120" fmla="*/ 234951 w 301625"/>
              <a:gd name="connsiteY120" fmla="*/ 172018 h 328613"/>
              <a:gd name="connsiteX121" fmla="*/ 234951 w 301625"/>
              <a:gd name="connsiteY121" fmla="*/ 143329 h 328613"/>
              <a:gd name="connsiteX122" fmla="*/ 232371 w 301625"/>
              <a:gd name="connsiteY122" fmla="*/ 142025 h 328613"/>
              <a:gd name="connsiteX123" fmla="*/ 216893 w 301625"/>
              <a:gd name="connsiteY123" fmla="*/ 138113 h 328613"/>
              <a:gd name="connsiteX124" fmla="*/ 49439 w 301625"/>
              <a:gd name="connsiteY124" fmla="*/ 131763 h 328613"/>
              <a:gd name="connsiteX125" fmla="*/ 33111 w 301625"/>
              <a:gd name="connsiteY125" fmla="*/ 135632 h 328613"/>
              <a:gd name="connsiteX126" fmla="*/ 31750 w 301625"/>
              <a:gd name="connsiteY126" fmla="*/ 138212 h 328613"/>
              <a:gd name="connsiteX127" fmla="*/ 31750 w 301625"/>
              <a:gd name="connsiteY127" fmla="*/ 170458 h 328613"/>
              <a:gd name="connsiteX128" fmla="*/ 33111 w 301625"/>
              <a:gd name="connsiteY128" fmla="*/ 171748 h 328613"/>
              <a:gd name="connsiteX129" fmla="*/ 34471 w 301625"/>
              <a:gd name="connsiteY129" fmla="*/ 173038 h 328613"/>
              <a:gd name="connsiteX130" fmla="*/ 49439 w 301625"/>
              <a:gd name="connsiteY130" fmla="*/ 171748 h 328613"/>
              <a:gd name="connsiteX131" fmla="*/ 50800 w 301625"/>
              <a:gd name="connsiteY131" fmla="*/ 169169 h 328613"/>
              <a:gd name="connsiteX132" fmla="*/ 50800 w 301625"/>
              <a:gd name="connsiteY132" fmla="*/ 134343 h 328613"/>
              <a:gd name="connsiteX133" fmla="*/ 50800 w 301625"/>
              <a:gd name="connsiteY133" fmla="*/ 133053 h 328613"/>
              <a:gd name="connsiteX134" fmla="*/ 49439 w 301625"/>
              <a:gd name="connsiteY134" fmla="*/ 131763 h 328613"/>
              <a:gd name="connsiteX135" fmla="*/ 174308 w 301625"/>
              <a:gd name="connsiteY135" fmla="*/ 130175 h 328613"/>
              <a:gd name="connsiteX136" fmla="*/ 173038 w 301625"/>
              <a:gd name="connsiteY136" fmla="*/ 131474 h 328613"/>
              <a:gd name="connsiteX137" fmla="*/ 173038 w 301625"/>
              <a:gd name="connsiteY137" fmla="*/ 132773 h 328613"/>
              <a:gd name="connsiteX138" fmla="*/ 173038 w 301625"/>
              <a:gd name="connsiteY138" fmla="*/ 169141 h 328613"/>
              <a:gd name="connsiteX139" fmla="*/ 174308 w 301625"/>
              <a:gd name="connsiteY139" fmla="*/ 170440 h 328613"/>
              <a:gd name="connsiteX140" fmla="*/ 195898 w 301625"/>
              <a:gd name="connsiteY140" fmla="*/ 173038 h 328613"/>
              <a:gd name="connsiteX141" fmla="*/ 197168 w 301625"/>
              <a:gd name="connsiteY141" fmla="*/ 171739 h 328613"/>
              <a:gd name="connsiteX142" fmla="*/ 198438 w 301625"/>
              <a:gd name="connsiteY142" fmla="*/ 170440 h 328613"/>
              <a:gd name="connsiteX143" fmla="*/ 198438 w 301625"/>
              <a:gd name="connsiteY143" fmla="*/ 136669 h 328613"/>
              <a:gd name="connsiteX144" fmla="*/ 197168 w 301625"/>
              <a:gd name="connsiteY144" fmla="*/ 135370 h 328613"/>
              <a:gd name="connsiteX145" fmla="*/ 174308 w 301625"/>
              <a:gd name="connsiteY145" fmla="*/ 130175 h 328613"/>
              <a:gd name="connsiteX146" fmla="*/ 86394 w 301625"/>
              <a:gd name="connsiteY146" fmla="*/ 120650 h 328613"/>
              <a:gd name="connsiteX147" fmla="*/ 66341 w 301625"/>
              <a:gd name="connsiteY147" fmla="*/ 127086 h 328613"/>
              <a:gd name="connsiteX148" fmla="*/ 65088 w 301625"/>
              <a:gd name="connsiteY148" fmla="*/ 128373 h 328613"/>
              <a:gd name="connsiteX149" fmla="*/ 65088 w 301625"/>
              <a:gd name="connsiteY149" fmla="*/ 166988 h 328613"/>
              <a:gd name="connsiteX150" fmla="*/ 66341 w 301625"/>
              <a:gd name="connsiteY150" fmla="*/ 168275 h 328613"/>
              <a:gd name="connsiteX151" fmla="*/ 67595 w 301625"/>
              <a:gd name="connsiteY151" fmla="*/ 168275 h 328613"/>
              <a:gd name="connsiteX152" fmla="*/ 87648 w 301625"/>
              <a:gd name="connsiteY152" fmla="*/ 166988 h 328613"/>
              <a:gd name="connsiteX153" fmla="*/ 88901 w 301625"/>
              <a:gd name="connsiteY153" fmla="*/ 165701 h 328613"/>
              <a:gd name="connsiteX154" fmla="*/ 88901 w 301625"/>
              <a:gd name="connsiteY154" fmla="*/ 123224 h 328613"/>
              <a:gd name="connsiteX155" fmla="*/ 88901 w 301625"/>
              <a:gd name="connsiteY155" fmla="*/ 121937 h 328613"/>
              <a:gd name="connsiteX156" fmla="*/ 86394 w 301625"/>
              <a:gd name="connsiteY156" fmla="*/ 120650 h 328613"/>
              <a:gd name="connsiteX157" fmla="*/ 114300 w 301625"/>
              <a:gd name="connsiteY157" fmla="*/ 119063 h 328613"/>
              <a:gd name="connsiteX158" fmla="*/ 114300 w 301625"/>
              <a:gd name="connsiteY158" fmla="*/ 121653 h 328613"/>
              <a:gd name="connsiteX159" fmla="*/ 114300 w 301625"/>
              <a:gd name="connsiteY159" fmla="*/ 164391 h 328613"/>
              <a:gd name="connsiteX160" fmla="*/ 115593 w 301625"/>
              <a:gd name="connsiteY160" fmla="*/ 166981 h 328613"/>
              <a:gd name="connsiteX161" fmla="*/ 147931 w 301625"/>
              <a:gd name="connsiteY161" fmla="*/ 168276 h 328613"/>
              <a:gd name="connsiteX162" fmla="*/ 149225 w 301625"/>
              <a:gd name="connsiteY162" fmla="*/ 168276 h 328613"/>
              <a:gd name="connsiteX163" fmla="*/ 149225 w 301625"/>
              <a:gd name="connsiteY163" fmla="*/ 166981 h 328613"/>
              <a:gd name="connsiteX164" fmla="*/ 149225 w 301625"/>
              <a:gd name="connsiteY164" fmla="*/ 126833 h 328613"/>
              <a:gd name="connsiteX165" fmla="*/ 147931 w 301625"/>
              <a:gd name="connsiteY165" fmla="*/ 125538 h 328613"/>
              <a:gd name="connsiteX166" fmla="*/ 115593 w 301625"/>
              <a:gd name="connsiteY166" fmla="*/ 119063 h 328613"/>
              <a:gd name="connsiteX167" fmla="*/ 114300 w 301625"/>
              <a:gd name="connsiteY167" fmla="*/ 119063 h 328613"/>
              <a:gd name="connsiteX168" fmla="*/ 21215 w 301625"/>
              <a:gd name="connsiteY168" fmla="*/ 77788 h 328613"/>
              <a:gd name="connsiteX169" fmla="*/ 9525 w 301625"/>
              <a:gd name="connsiteY169" fmla="*/ 84403 h 328613"/>
              <a:gd name="connsiteX170" fmla="*/ 9525 w 301625"/>
              <a:gd name="connsiteY170" fmla="*/ 87049 h 328613"/>
              <a:gd name="connsiteX171" fmla="*/ 9525 w 301625"/>
              <a:gd name="connsiteY171" fmla="*/ 116153 h 328613"/>
              <a:gd name="connsiteX172" fmla="*/ 9525 w 301625"/>
              <a:gd name="connsiteY172" fmla="*/ 117476 h 328613"/>
              <a:gd name="connsiteX173" fmla="*/ 10824 w 301625"/>
              <a:gd name="connsiteY173" fmla="*/ 117476 h 328613"/>
              <a:gd name="connsiteX174" fmla="*/ 12123 w 301625"/>
              <a:gd name="connsiteY174" fmla="*/ 117476 h 328613"/>
              <a:gd name="connsiteX175" fmla="*/ 22514 w 301625"/>
              <a:gd name="connsiteY175" fmla="*/ 112184 h 328613"/>
              <a:gd name="connsiteX176" fmla="*/ 23813 w 301625"/>
              <a:gd name="connsiteY176" fmla="*/ 110861 h 328613"/>
              <a:gd name="connsiteX177" fmla="*/ 23813 w 301625"/>
              <a:gd name="connsiteY177" fmla="*/ 79111 h 328613"/>
              <a:gd name="connsiteX178" fmla="*/ 22514 w 301625"/>
              <a:gd name="connsiteY178" fmla="*/ 77788 h 328613"/>
              <a:gd name="connsiteX179" fmla="*/ 21215 w 301625"/>
              <a:gd name="connsiteY179" fmla="*/ 77788 h 328613"/>
              <a:gd name="connsiteX180" fmla="*/ 215603 w 301625"/>
              <a:gd name="connsiteY180" fmla="*/ 76200 h 328613"/>
              <a:gd name="connsiteX181" fmla="*/ 214313 w 301625"/>
              <a:gd name="connsiteY181" fmla="*/ 78760 h 328613"/>
              <a:gd name="connsiteX182" fmla="*/ 214313 w 301625"/>
              <a:gd name="connsiteY182" fmla="*/ 109487 h 328613"/>
              <a:gd name="connsiteX183" fmla="*/ 215603 w 301625"/>
              <a:gd name="connsiteY183" fmla="*/ 110767 h 328613"/>
              <a:gd name="connsiteX184" fmla="*/ 232371 w 301625"/>
              <a:gd name="connsiteY184" fmla="*/ 115888 h 328613"/>
              <a:gd name="connsiteX185" fmla="*/ 233661 w 301625"/>
              <a:gd name="connsiteY185" fmla="*/ 115888 h 328613"/>
              <a:gd name="connsiteX186" fmla="*/ 234951 w 301625"/>
              <a:gd name="connsiteY186" fmla="*/ 114608 h 328613"/>
              <a:gd name="connsiteX187" fmla="*/ 234951 w 301625"/>
              <a:gd name="connsiteY187" fmla="*/ 85162 h 328613"/>
              <a:gd name="connsiteX188" fmla="*/ 233661 w 301625"/>
              <a:gd name="connsiteY188" fmla="*/ 83882 h 328613"/>
              <a:gd name="connsiteX189" fmla="*/ 216893 w 301625"/>
              <a:gd name="connsiteY189" fmla="*/ 76200 h 328613"/>
              <a:gd name="connsiteX190" fmla="*/ 215603 w 301625"/>
              <a:gd name="connsiteY190" fmla="*/ 76200 h 328613"/>
              <a:gd name="connsiteX191" fmla="*/ 48079 w 301625"/>
              <a:gd name="connsiteY191" fmla="*/ 61604 h 328613"/>
              <a:gd name="connsiteX192" fmla="*/ 33111 w 301625"/>
              <a:gd name="connsiteY192" fmla="*/ 70556 h 328613"/>
              <a:gd name="connsiteX193" fmla="*/ 31750 w 301625"/>
              <a:gd name="connsiteY193" fmla="*/ 71834 h 328613"/>
              <a:gd name="connsiteX194" fmla="*/ 31750 w 301625"/>
              <a:gd name="connsiteY194" fmla="*/ 103805 h 328613"/>
              <a:gd name="connsiteX195" fmla="*/ 33111 w 301625"/>
              <a:gd name="connsiteY195" fmla="*/ 106363 h 328613"/>
              <a:gd name="connsiteX196" fmla="*/ 34471 w 301625"/>
              <a:gd name="connsiteY196" fmla="*/ 106363 h 328613"/>
              <a:gd name="connsiteX197" fmla="*/ 50800 w 301625"/>
              <a:gd name="connsiteY197" fmla="*/ 99969 h 328613"/>
              <a:gd name="connsiteX198" fmla="*/ 50800 w 301625"/>
              <a:gd name="connsiteY198" fmla="*/ 97411 h 328613"/>
              <a:gd name="connsiteX199" fmla="*/ 50800 w 301625"/>
              <a:gd name="connsiteY199" fmla="*/ 62883 h 328613"/>
              <a:gd name="connsiteX200" fmla="*/ 50800 w 301625"/>
              <a:gd name="connsiteY200" fmla="*/ 61604 h 328613"/>
              <a:gd name="connsiteX201" fmla="*/ 48079 w 301625"/>
              <a:gd name="connsiteY201" fmla="*/ 61604 h 328613"/>
              <a:gd name="connsiteX202" fmla="*/ 175578 w 301625"/>
              <a:gd name="connsiteY202" fmla="*/ 57150 h 328613"/>
              <a:gd name="connsiteX203" fmla="*/ 173038 w 301625"/>
              <a:gd name="connsiteY203" fmla="*/ 58437 h 328613"/>
              <a:gd name="connsiteX204" fmla="*/ 173038 w 301625"/>
              <a:gd name="connsiteY204" fmla="*/ 59724 h 328613"/>
              <a:gd name="connsiteX205" fmla="*/ 173038 w 301625"/>
              <a:gd name="connsiteY205" fmla="*/ 95765 h 328613"/>
              <a:gd name="connsiteX206" fmla="*/ 174308 w 301625"/>
              <a:gd name="connsiteY206" fmla="*/ 97052 h 328613"/>
              <a:gd name="connsiteX207" fmla="*/ 195898 w 301625"/>
              <a:gd name="connsiteY207" fmla="*/ 104775 h 328613"/>
              <a:gd name="connsiteX208" fmla="*/ 197168 w 301625"/>
              <a:gd name="connsiteY208" fmla="*/ 103488 h 328613"/>
              <a:gd name="connsiteX209" fmla="*/ 198438 w 301625"/>
              <a:gd name="connsiteY209" fmla="*/ 102201 h 328613"/>
              <a:gd name="connsiteX210" fmla="*/ 198438 w 301625"/>
              <a:gd name="connsiteY210" fmla="*/ 68734 h 328613"/>
              <a:gd name="connsiteX211" fmla="*/ 197168 w 301625"/>
              <a:gd name="connsiteY211" fmla="*/ 67447 h 328613"/>
              <a:gd name="connsiteX212" fmla="*/ 175578 w 301625"/>
              <a:gd name="connsiteY212" fmla="*/ 57150 h 328613"/>
              <a:gd name="connsiteX213" fmla="*/ 86394 w 301625"/>
              <a:gd name="connsiteY213" fmla="*/ 36513 h 328613"/>
              <a:gd name="connsiteX214" fmla="*/ 66341 w 301625"/>
              <a:gd name="connsiteY214" fmla="*/ 49435 h 328613"/>
              <a:gd name="connsiteX215" fmla="*/ 65088 w 301625"/>
              <a:gd name="connsiteY215" fmla="*/ 50727 h 328613"/>
              <a:gd name="connsiteX216" fmla="*/ 65088 w 301625"/>
              <a:gd name="connsiteY216" fmla="*/ 89492 h 328613"/>
              <a:gd name="connsiteX217" fmla="*/ 66341 w 301625"/>
              <a:gd name="connsiteY217" fmla="*/ 92076 h 328613"/>
              <a:gd name="connsiteX218" fmla="*/ 67595 w 301625"/>
              <a:gd name="connsiteY218" fmla="*/ 92076 h 328613"/>
              <a:gd name="connsiteX219" fmla="*/ 87648 w 301625"/>
              <a:gd name="connsiteY219" fmla="*/ 81739 h 328613"/>
              <a:gd name="connsiteX220" fmla="*/ 88901 w 301625"/>
              <a:gd name="connsiteY220" fmla="*/ 80447 h 328613"/>
              <a:gd name="connsiteX221" fmla="*/ 88901 w 301625"/>
              <a:gd name="connsiteY221" fmla="*/ 37805 h 328613"/>
              <a:gd name="connsiteX222" fmla="*/ 87648 w 301625"/>
              <a:gd name="connsiteY222" fmla="*/ 36513 h 328613"/>
              <a:gd name="connsiteX223" fmla="*/ 86394 w 301625"/>
              <a:gd name="connsiteY223" fmla="*/ 36513 h 328613"/>
              <a:gd name="connsiteX224" fmla="*/ 114300 w 301625"/>
              <a:gd name="connsiteY224" fmla="*/ 33338 h 328613"/>
              <a:gd name="connsiteX225" fmla="*/ 114300 w 301625"/>
              <a:gd name="connsiteY225" fmla="*/ 34637 h 328613"/>
              <a:gd name="connsiteX226" fmla="*/ 114300 w 301625"/>
              <a:gd name="connsiteY226" fmla="*/ 78798 h 328613"/>
              <a:gd name="connsiteX227" fmla="*/ 115593 w 301625"/>
              <a:gd name="connsiteY227" fmla="*/ 80097 h 328613"/>
              <a:gd name="connsiteX228" fmla="*/ 146638 w 301625"/>
              <a:gd name="connsiteY228" fmla="*/ 90488 h 328613"/>
              <a:gd name="connsiteX229" fmla="*/ 147931 w 301625"/>
              <a:gd name="connsiteY229" fmla="*/ 90488 h 328613"/>
              <a:gd name="connsiteX230" fmla="*/ 149225 w 301625"/>
              <a:gd name="connsiteY230" fmla="*/ 90488 h 328613"/>
              <a:gd name="connsiteX231" fmla="*/ 149225 w 301625"/>
              <a:gd name="connsiteY231" fmla="*/ 87890 h 328613"/>
              <a:gd name="connsiteX232" fmla="*/ 149225 w 301625"/>
              <a:gd name="connsiteY232" fmla="*/ 48924 h 328613"/>
              <a:gd name="connsiteX233" fmla="*/ 147931 w 301625"/>
              <a:gd name="connsiteY233" fmla="*/ 47625 h 328613"/>
              <a:gd name="connsiteX234" fmla="*/ 116887 w 301625"/>
              <a:gd name="connsiteY234" fmla="*/ 33338 h 328613"/>
              <a:gd name="connsiteX235" fmla="*/ 114300 w 301625"/>
              <a:gd name="connsiteY235" fmla="*/ 33338 h 328613"/>
              <a:gd name="connsiteX236" fmla="*/ 103562 w 301625"/>
              <a:gd name="connsiteY236" fmla="*/ 0 h 328613"/>
              <a:gd name="connsiteX237" fmla="*/ 106151 w 301625"/>
              <a:gd name="connsiteY237" fmla="*/ 0 h 328613"/>
              <a:gd name="connsiteX238" fmla="*/ 243371 w 301625"/>
              <a:gd name="connsiteY238" fmla="*/ 68840 h 328613"/>
              <a:gd name="connsiteX239" fmla="*/ 245960 w 301625"/>
              <a:gd name="connsiteY239" fmla="*/ 74035 h 328613"/>
              <a:gd name="connsiteX240" fmla="*/ 245960 w 301625"/>
              <a:gd name="connsiteY240" fmla="*/ 111702 h 328613"/>
              <a:gd name="connsiteX241" fmla="*/ 297741 w 301625"/>
              <a:gd name="connsiteY241" fmla="*/ 127289 h 328613"/>
              <a:gd name="connsiteX242" fmla="*/ 301625 w 301625"/>
              <a:gd name="connsiteY242" fmla="*/ 132484 h 328613"/>
              <a:gd name="connsiteX243" fmla="*/ 301625 w 301625"/>
              <a:gd name="connsiteY243" fmla="*/ 249382 h 328613"/>
              <a:gd name="connsiteX244" fmla="*/ 297741 w 301625"/>
              <a:gd name="connsiteY244" fmla="*/ 255877 h 328613"/>
              <a:gd name="connsiteX245" fmla="*/ 243371 w 301625"/>
              <a:gd name="connsiteY245" fmla="*/ 276658 h 328613"/>
              <a:gd name="connsiteX246" fmla="*/ 104857 w 301625"/>
              <a:gd name="connsiteY246" fmla="*/ 328613 h 328613"/>
              <a:gd name="connsiteX247" fmla="*/ 103562 w 301625"/>
              <a:gd name="connsiteY247" fmla="*/ 328613 h 328613"/>
              <a:gd name="connsiteX248" fmla="*/ 100973 w 301625"/>
              <a:gd name="connsiteY248" fmla="*/ 328613 h 328613"/>
              <a:gd name="connsiteX249" fmla="*/ 2589 w 301625"/>
              <a:gd name="connsiteY249" fmla="*/ 274061 h 328613"/>
              <a:gd name="connsiteX250" fmla="*/ 0 w 301625"/>
              <a:gd name="connsiteY250" fmla="*/ 268865 h 328613"/>
              <a:gd name="connsiteX251" fmla="*/ 0 w 301625"/>
              <a:gd name="connsiteY251" fmla="*/ 75334 h 328613"/>
              <a:gd name="connsiteX252" fmla="*/ 2589 w 301625"/>
              <a:gd name="connsiteY252" fmla="*/ 71438 h 328613"/>
              <a:gd name="connsiteX253" fmla="*/ 99679 w 301625"/>
              <a:gd name="connsiteY253" fmla="*/ 1299 h 328613"/>
              <a:gd name="connsiteX254" fmla="*/ 103562 w 301625"/>
              <a:gd name="connsiteY254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301625" h="328613">
                <a:moveTo>
                  <a:pt x="175170" y="203200"/>
                </a:moveTo>
                <a:cubicBezTo>
                  <a:pt x="175170" y="203200"/>
                  <a:pt x="175170" y="203200"/>
                  <a:pt x="133078" y="207076"/>
                </a:cubicBezTo>
                <a:cubicBezTo>
                  <a:pt x="131763" y="207076"/>
                  <a:pt x="131763" y="207076"/>
                  <a:pt x="131763" y="208369"/>
                </a:cubicBezTo>
                <a:cubicBezTo>
                  <a:pt x="131763" y="208369"/>
                  <a:pt x="131763" y="208369"/>
                  <a:pt x="131763" y="311741"/>
                </a:cubicBezTo>
                <a:cubicBezTo>
                  <a:pt x="131763" y="313033"/>
                  <a:pt x="131763" y="313033"/>
                  <a:pt x="131763" y="313033"/>
                </a:cubicBezTo>
                <a:cubicBezTo>
                  <a:pt x="131763" y="313033"/>
                  <a:pt x="133078" y="314325"/>
                  <a:pt x="133078" y="314325"/>
                </a:cubicBezTo>
                <a:cubicBezTo>
                  <a:pt x="133078" y="314325"/>
                  <a:pt x="133078" y="314325"/>
                  <a:pt x="134394" y="313033"/>
                </a:cubicBezTo>
                <a:cubicBezTo>
                  <a:pt x="134394" y="313033"/>
                  <a:pt x="134394" y="313033"/>
                  <a:pt x="176486" y="297527"/>
                </a:cubicBezTo>
                <a:cubicBezTo>
                  <a:pt x="176486" y="297527"/>
                  <a:pt x="177801" y="296235"/>
                  <a:pt x="177801" y="296235"/>
                </a:cubicBezTo>
                <a:lnTo>
                  <a:pt x="177801" y="205784"/>
                </a:lnTo>
                <a:cubicBezTo>
                  <a:pt x="177801" y="204492"/>
                  <a:pt x="176486" y="204492"/>
                  <a:pt x="176486" y="204492"/>
                </a:cubicBezTo>
                <a:cubicBezTo>
                  <a:pt x="176486" y="204492"/>
                  <a:pt x="175170" y="203200"/>
                  <a:pt x="175170" y="203200"/>
                </a:cubicBezTo>
                <a:close/>
                <a:moveTo>
                  <a:pt x="67595" y="203200"/>
                </a:moveTo>
                <a:cubicBezTo>
                  <a:pt x="66341" y="203200"/>
                  <a:pt x="66341" y="203200"/>
                  <a:pt x="66341" y="204495"/>
                </a:cubicBezTo>
                <a:cubicBezTo>
                  <a:pt x="65088" y="204495"/>
                  <a:pt x="65088" y="204495"/>
                  <a:pt x="65088" y="205790"/>
                </a:cubicBezTo>
                <a:cubicBezTo>
                  <a:pt x="65088" y="205790"/>
                  <a:pt x="65088" y="205790"/>
                  <a:pt x="65088" y="244643"/>
                </a:cubicBezTo>
                <a:cubicBezTo>
                  <a:pt x="65088" y="244643"/>
                  <a:pt x="66341" y="245938"/>
                  <a:pt x="66341" y="245938"/>
                </a:cubicBezTo>
                <a:cubicBezTo>
                  <a:pt x="68848" y="247233"/>
                  <a:pt x="82634" y="252413"/>
                  <a:pt x="86394" y="252413"/>
                </a:cubicBezTo>
                <a:cubicBezTo>
                  <a:pt x="87648" y="252413"/>
                  <a:pt x="87648" y="252413"/>
                  <a:pt x="88901" y="251118"/>
                </a:cubicBezTo>
                <a:cubicBezTo>
                  <a:pt x="88901" y="251118"/>
                  <a:pt x="88901" y="251118"/>
                  <a:pt x="88901" y="249823"/>
                </a:cubicBezTo>
                <a:cubicBezTo>
                  <a:pt x="88901" y="248528"/>
                  <a:pt x="88901" y="208380"/>
                  <a:pt x="88901" y="207085"/>
                </a:cubicBezTo>
                <a:cubicBezTo>
                  <a:pt x="88901" y="207085"/>
                  <a:pt x="88901" y="205790"/>
                  <a:pt x="87648" y="205790"/>
                </a:cubicBezTo>
                <a:cubicBezTo>
                  <a:pt x="87648" y="205790"/>
                  <a:pt x="87648" y="205790"/>
                  <a:pt x="67595" y="203200"/>
                </a:cubicBezTo>
                <a:close/>
                <a:moveTo>
                  <a:pt x="33111" y="201613"/>
                </a:moveTo>
                <a:cubicBezTo>
                  <a:pt x="31750" y="202893"/>
                  <a:pt x="31750" y="202893"/>
                  <a:pt x="31750" y="202893"/>
                </a:cubicBezTo>
                <a:cubicBezTo>
                  <a:pt x="31750" y="202893"/>
                  <a:pt x="31750" y="202893"/>
                  <a:pt x="31750" y="236180"/>
                </a:cubicBezTo>
                <a:cubicBezTo>
                  <a:pt x="31750" y="236180"/>
                  <a:pt x="31750" y="237460"/>
                  <a:pt x="33111" y="237460"/>
                </a:cubicBezTo>
                <a:cubicBezTo>
                  <a:pt x="33111" y="237460"/>
                  <a:pt x="33111" y="237460"/>
                  <a:pt x="49439" y="241301"/>
                </a:cubicBezTo>
                <a:cubicBezTo>
                  <a:pt x="49439" y="241301"/>
                  <a:pt x="50800" y="241301"/>
                  <a:pt x="50800" y="241301"/>
                </a:cubicBezTo>
                <a:cubicBezTo>
                  <a:pt x="50800" y="241301"/>
                  <a:pt x="50800" y="240021"/>
                  <a:pt x="50800" y="240021"/>
                </a:cubicBezTo>
                <a:lnTo>
                  <a:pt x="50800" y="205454"/>
                </a:lnTo>
                <a:cubicBezTo>
                  <a:pt x="50800" y="204174"/>
                  <a:pt x="50800" y="202893"/>
                  <a:pt x="49439" y="202893"/>
                </a:cubicBezTo>
                <a:cubicBezTo>
                  <a:pt x="49439" y="202893"/>
                  <a:pt x="49439" y="202893"/>
                  <a:pt x="34471" y="201613"/>
                </a:cubicBezTo>
                <a:cubicBezTo>
                  <a:pt x="33111" y="201613"/>
                  <a:pt x="33111" y="201613"/>
                  <a:pt x="33111" y="201613"/>
                </a:cubicBezTo>
                <a:close/>
                <a:moveTo>
                  <a:pt x="225690" y="200025"/>
                </a:moveTo>
                <a:cubicBezTo>
                  <a:pt x="225690" y="200025"/>
                  <a:pt x="225690" y="200025"/>
                  <a:pt x="196586" y="201313"/>
                </a:cubicBezTo>
                <a:cubicBezTo>
                  <a:pt x="196586" y="201313"/>
                  <a:pt x="195263" y="202602"/>
                  <a:pt x="195263" y="203890"/>
                </a:cubicBezTo>
                <a:cubicBezTo>
                  <a:pt x="195263" y="203890"/>
                  <a:pt x="195263" y="203890"/>
                  <a:pt x="195263" y="286348"/>
                </a:cubicBezTo>
                <a:cubicBezTo>
                  <a:pt x="195263" y="287637"/>
                  <a:pt x="195263" y="287637"/>
                  <a:pt x="196586" y="287637"/>
                </a:cubicBezTo>
                <a:cubicBezTo>
                  <a:pt x="196586" y="288925"/>
                  <a:pt x="196586" y="288925"/>
                  <a:pt x="196586" y="288925"/>
                </a:cubicBezTo>
                <a:cubicBezTo>
                  <a:pt x="197909" y="288925"/>
                  <a:pt x="197909" y="288925"/>
                  <a:pt x="197909" y="288925"/>
                </a:cubicBezTo>
                <a:cubicBezTo>
                  <a:pt x="197909" y="288925"/>
                  <a:pt x="197909" y="288925"/>
                  <a:pt x="225690" y="278618"/>
                </a:cubicBezTo>
                <a:cubicBezTo>
                  <a:pt x="227013" y="277329"/>
                  <a:pt x="227013" y="277329"/>
                  <a:pt x="227013" y="276041"/>
                </a:cubicBezTo>
                <a:lnTo>
                  <a:pt x="227013" y="201313"/>
                </a:lnTo>
                <a:cubicBezTo>
                  <a:pt x="227013" y="201313"/>
                  <a:pt x="227013" y="200025"/>
                  <a:pt x="227013" y="200025"/>
                </a:cubicBezTo>
                <a:cubicBezTo>
                  <a:pt x="227013" y="200025"/>
                  <a:pt x="225690" y="200025"/>
                  <a:pt x="225690" y="200025"/>
                </a:cubicBezTo>
                <a:close/>
                <a:moveTo>
                  <a:pt x="10824" y="198438"/>
                </a:moveTo>
                <a:cubicBezTo>
                  <a:pt x="10824" y="198438"/>
                  <a:pt x="9525" y="198438"/>
                  <a:pt x="9525" y="199732"/>
                </a:cubicBezTo>
                <a:cubicBezTo>
                  <a:pt x="9525" y="199732"/>
                  <a:pt x="9525" y="199732"/>
                  <a:pt x="9525" y="201025"/>
                </a:cubicBezTo>
                <a:cubicBezTo>
                  <a:pt x="9525" y="201025"/>
                  <a:pt x="9525" y="201025"/>
                  <a:pt x="9525" y="229482"/>
                </a:cubicBezTo>
                <a:cubicBezTo>
                  <a:pt x="9525" y="229482"/>
                  <a:pt x="9525" y="230776"/>
                  <a:pt x="10824" y="230776"/>
                </a:cubicBezTo>
                <a:cubicBezTo>
                  <a:pt x="10824" y="230776"/>
                  <a:pt x="10824" y="230776"/>
                  <a:pt x="21215" y="233363"/>
                </a:cubicBezTo>
                <a:cubicBezTo>
                  <a:pt x="21215" y="233363"/>
                  <a:pt x="21215" y="233363"/>
                  <a:pt x="22514" y="233363"/>
                </a:cubicBezTo>
                <a:cubicBezTo>
                  <a:pt x="23813" y="233363"/>
                  <a:pt x="23813" y="232070"/>
                  <a:pt x="23813" y="232070"/>
                </a:cubicBezTo>
                <a:lnTo>
                  <a:pt x="23813" y="201025"/>
                </a:lnTo>
                <a:cubicBezTo>
                  <a:pt x="23813" y="201025"/>
                  <a:pt x="23813" y="199732"/>
                  <a:pt x="22514" y="199732"/>
                </a:cubicBezTo>
                <a:cubicBezTo>
                  <a:pt x="22514" y="199732"/>
                  <a:pt x="22514" y="199732"/>
                  <a:pt x="10824" y="198438"/>
                </a:cubicBezTo>
                <a:close/>
                <a:moveTo>
                  <a:pt x="277495" y="196850"/>
                </a:moveTo>
                <a:cubicBezTo>
                  <a:pt x="276225" y="196850"/>
                  <a:pt x="276225" y="198135"/>
                  <a:pt x="276225" y="198135"/>
                </a:cubicBezTo>
                <a:cubicBezTo>
                  <a:pt x="276225" y="198135"/>
                  <a:pt x="276225" y="198135"/>
                  <a:pt x="276225" y="222553"/>
                </a:cubicBezTo>
                <a:cubicBezTo>
                  <a:pt x="276225" y="222553"/>
                  <a:pt x="276225" y="223838"/>
                  <a:pt x="276225" y="223838"/>
                </a:cubicBezTo>
                <a:cubicBezTo>
                  <a:pt x="276225" y="223838"/>
                  <a:pt x="277495" y="223838"/>
                  <a:pt x="277495" y="223838"/>
                </a:cubicBezTo>
                <a:cubicBezTo>
                  <a:pt x="277495" y="223838"/>
                  <a:pt x="277495" y="223838"/>
                  <a:pt x="287655" y="222553"/>
                </a:cubicBezTo>
                <a:cubicBezTo>
                  <a:pt x="288925" y="221268"/>
                  <a:pt x="288925" y="221268"/>
                  <a:pt x="288925" y="219983"/>
                </a:cubicBezTo>
                <a:lnTo>
                  <a:pt x="288925" y="198135"/>
                </a:lnTo>
                <a:cubicBezTo>
                  <a:pt x="288925" y="198135"/>
                  <a:pt x="288925" y="196850"/>
                  <a:pt x="288925" y="196850"/>
                </a:cubicBezTo>
                <a:cubicBezTo>
                  <a:pt x="287655" y="196850"/>
                  <a:pt x="287655" y="196850"/>
                  <a:pt x="287655" y="196850"/>
                </a:cubicBezTo>
                <a:cubicBezTo>
                  <a:pt x="287655" y="196850"/>
                  <a:pt x="287655" y="196850"/>
                  <a:pt x="277495" y="196850"/>
                </a:cubicBezTo>
                <a:close/>
                <a:moveTo>
                  <a:pt x="253736" y="196850"/>
                </a:moveTo>
                <a:cubicBezTo>
                  <a:pt x="253736" y="196850"/>
                  <a:pt x="252413" y="198173"/>
                  <a:pt x="252413" y="199496"/>
                </a:cubicBezTo>
                <a:cubicBezTo>
                  <a:pt x="252413" y="199496"/>
                  <a:pt x="252413" y="199496"/>
                  <a:pt x="252413" y="225954"/>
                </a:cubicBezTo>
                <a:cubicBezTo>
                  <a:pt x="252413" y="225954"/>
                  <a:pt x="252413" y="227277"/>
                  <a:pt x="253736" y="227277"/>
                </a:cubicBezTo>
                <a:cubicBezTo>
                  <a:pt x="253736" y="227277"/>
                  <a:pt x="253736" y="228600"/>
                  <a:pt x="255059" y="228600"/>
                </a:cubicBezTo>
                <a:cubicBezTo>
                  <a:pt x="255059" y="228600"/>
                  <a:pt x="255059" y="228600"/>
                  <a:pt x="255059" y="227277"/>
                </a:cubicBezTo>
                <a:cubicBezTo>
                  <a:pt x="255059" y="227277"/>
                  <a:pt x="255059" y="227277"/>
                  <a:pt x="266965" y="225954"/>
                </a:cubicBezTo>
                <a:cubicBezTo>
                  <a:pt x="268288" y="225954"/>
                  <a:pt x="268288" y="224631"/>
                  <a:pt x="268288" y="223308"/>
                </a:cubicBezTo>
                <a:lnTo>
                  <a:pt x="268288" y="198173"/>
                </a:lnTo>
                <a:cubicBezTo>
                  <a:pt x="268288" y="198173"/>
                  <a:pt x="268288" y="196850"/>
                  <a:pt x="268288" y="196850"/>
                </a:cubicBezTo>
                <a:cubicBezTo>
                  <a:pt x="268288" y="196850"/>
                  <a:pt x="266965" y="196850"/>
                  <a:pt x="266965" y="196850"/>
                </a:cubicBezTo>
                <a:cubicBezTo>
                  <a:pt x="266965" y="196850"/>
                  <a:pt x="266965" y="196850"/>
                  <a:pt x="253736" y="196850"/>
                </a:cubicBezTo>
                <a:close/>
                <a:moveTo>
                  <a:pt x="276225" y="149225"/>
                </a:moveTo>
                <a:cubicBezTo>
                  <a:pt x="276225" y="150510"/>
                  <a:pt x="276225" y="150510"/>
                  <a:pt x="276225" y="150510"/>
                </a:cubicBezTo>
                <a:cubicBezTo>
                  <a:pt x="276225" y="150510"/>
                  <a:pt x="276225" y="150510"/>
                  <a:pt x="276225" y="173643"/>
                </a:cubicBezTo>
                <a:cubicBezTo>
                  <a:pt x="276225" y="174928"/>
                  <a:pt x="276225" y="176213"/>
                  <a:pt x="277495" y="176213"/>
                </a:cubicBezTo>
                <a:cubicBezTo>
                  <a:pt x="277495" y="176213"/>
                  <a:pt x="277495" y="176213"/>
                  <a:pt x="287655" y="176213"/>
                </a:cubicBezTo>
                <a:cubicBezTo>
                  <a:pt x="287655" y="176213"/>
                  <a:pt x="287655" y="176213"/>
                  <a:pt x="288925" y="176213"/>
                </a:cubicBezTo>
                <a:cubicBezTo>
                  <a:pt x="288925" y="176213"/>
                  <a:pt x="288925" y="174928"/>
                  <a:pt x="288925" y="174928"/>
                </a:cubicBezTo>
                <a:lnTo>
                  <a:pt x="288925" y="153080"/>
                </a:lnTo>
                <a:cubicBezTo>
                  <a:pt x="288925" y="151795"/>
                  <a:pt x="288925" y="150510"/>
                  <a:pt x="287655" y="150510"/>
                </a:cubicBezTo>
                <a:cubicBezTo>
                  <a:pt x="287655" y="150510"/>
                  <a:pt x="287655" y="150510"/>
                  <a:pt x="277495" y="149225"/>
                </a:cubicBezTo>
                <a:cubicBezTo>
                  <a:pt x="277495" y="149225"/>
                  <a:pt x="277495" y="149225"/>
                  <a:pt x="276225" y="149225"/>
                </a:cubicBezTo>
                <a:close/>
                <a:moveTo>
                  <a:pt x="253736" y="145720"/>
                </a:moveTo>
                <a:cubicBezTo>
                  <a:pt x="252413" y="145720"/>
                  <a:pt x="252413" y="146977"/>
                  <a:pt x="252413" y="146977"/>
                </a:cubicBezTo>
                <a:cubicBezTo>
                  <a:pt x="252413" y="146977"/>
                  <a:pt x="252413" y="146977"/>
                  <a:pt x="252413" y="172112"/>
                </a:cubicBezTo>
                <a:cubicBezTo>
                  <a:pt x="252413" y="173369"/>
                  <a:pt x="253736" y="174626"/>
                  <a:pt x="253736" y="174626"/>
                </a:cubicBezTo>
                <a:cubicBezTo>
                  <a:pt x="253736" y="174626"/>
                  <a:pt x="253736" y="174626"/>
                  <a:pt x="266965" y="174626"/>
                </a:cubicBezTo>
                <a:cubicBezTo>
                  <a:pt x="266965" y="174626"/>
                  <a:pt x="268288" y="174626"/>
                  <a:pt x="268288" y="174626"/>
                </a:cubicBezTo>
                <a:cubicBezTo>
                  <a:pt x="268288" y="174626"/>
                  <a:pt x="268288" y="173369"/>
                  <a:pt x="268288" y="173369"/>
                </a:cubicBezTo>
                <a:lnTo>
                  <a:pt x="268288" y="149490"/>
                </a:lnTo>
                <a:cubicBezTo>
                  <a:pt x="268288" y="148233"/>
                  <a:pt x="268288" y="146977"/>
                  <a:pt x="266965" y="146977"/>
                </a:cubicBezTo>
                <a:cubicBezTo>
                  <a:pt x="266965" y="146977"/>
                  <a:pt x="266965" y="146977"/>
                  <a:pt x="255059" y="145720"/>
                </a:cubicBezTo>
                <a:cubicBezTo>
                  <a:pt x="253736" y="144463"/>
                  <a:pt x="253736" y="145720"/>
                  <a:pt x="253736" y="145720"/>
                </a:cubicBezTo>
                <a:close/>
                <a:moveTo>
                  <a:pt x="21215" y="139700"/>
                </a:moveTo>
                <a:cubicBezTo>
                  <a:pt x="21215" y="139700"/>
                  <a:pt x="21215" y="139700"/>
                  <a:pt x="10824" y="142287"/>
                </a:cubicBezTo>
                <a:cubicBezTo>
                  <a:pt x="9525" y="142287"/>
                  <a:pt x="9525" y="143581"/>
                  <a:pt x="9525" y="144874"/>
                </a:cubicBezTo>
                <a:cubicBezTo>
                  <a:pt x="9525" y="144874"/>
                  <a:pt x="9525" y="144874"/>
                  <a:pt x="9525" y="173332"/>
                </a:cubicBezTo>
                <a:cubicBezTo>
                  <a:pt x="9525" y="173332"/>
                  <a:pt x="9525" y="173332"/>
                  <a:pt x="9525" y="174625"/>
                </a:cubicBezTo>
                <a:cubicBezTo>
                  <a:pt x="9525" y="174625"/>
                  <a:pt x="10824" y="174625"/>
                  <a:pt x="10824" y="174625"/>
                </a:cubicBezTo>
                <a:cubicBezTo>
                  <a:pt x="10824" y="174625"/>
                  <a:pt x="10824" y="174625"/>
                  <a:pt x="22514" y="173332"/>
                </a:cubicBezTo>
                <a:cubicBezTo>
                  <a:pt x="22514" y="173332"/>
                  <a:pt x="23813" y="173332"/>
                  <a:pt x="23813" y="172038"/>
                </a:cubicBezTo>
                <a:lnTo>
                  <a:pt x="23813" y="140993"/>
                </a:lnTo>
                <a:cubicBezTo>
                  <a:pt x="23813" y="140993"/>
                  <a:pt x="23813" y="139700"/>
                  <a:pt x="23813" y="139700"/>
                </a:cubicBezTo>
                <a:cubicBezTo>
                  <a:pt x="22514" y="139700"/>
                  <a:pt x="22514" y="139700"/>
                  <a:pt x="21215" y="139700"/>
                </a:cubicBezTo>
                <a:close/>
                <a:moveTo>
                  <a:pt x="216893" y="138113"/>
                </a:moveTo>
                <a:cubicBezTo>
                  <a:pt x="215603" y="138113"/>
                  <a:pt x="215603" y="138113"/>
                  <a:pt x="214313" y="139417"/>
                </a:cubicBezTo>
                <a:cubicBezTo>
                  <a:pt x="214313" y="139417"/>
                  <a:pt x="214313" y="139417"/>
                  <a:pt x="214313" y="140721"/>
                </a:cubicBezTo>
                <a:cubicBezTo>
                  <a:pt x="214313" y="140721"/>
                  <a:pt x="214313" y="140721"/>
                  <a:pt x="214313" y="172018"/>
                </a:cubicBezTo>
                <a:cubicBezTo>
                  <a:pt x="214313" y="172018"/>
                  <a:pt x="214313" y="173322"/>
                  <a:pt x="215603" y="173322"/>
                </a:cubicBezTo>
                <a:cubicBezTo>
                  <a:pt x="215603" y="173322"/>
                  <a:pt x="215603" y="173322"/>
                  <a:pt x="232371" y="174626"/>
                </a:cubicBezTo>
                <a:cubicBezTo>
                  <a:pt x="233661" y="174626"/>
                  <a:pt x="233661" y="174626"/>
                  <a:pt x="233661" y="173322"/>
                </a:cubicBezTo>
                <a:cubicBezTo>
                  <a:pt x="233661" y="173322"/>
                  <a:pt x="234951" y="173322"/>
                  <a:pt x="234951" y="172018"/>
                </a:cubicBezTo>
                <a:lnTo>
                  <a:pt x="234951" y="143329"/>
                </a:lnTo>
                <a:cubicBezTo>
                  <a:pt x="234951" y="142025"/>
                  <a:pt x="233661" y="142025"/>
                  <a:pt x="232371" y="142025"/>
                </a:cubicBezTo>
                <a:cubicBezTo>
                  <a:pt x="232371" y="142025"/>
                  <a:pt x="232371" y="142025"/>
                  <a:pt x="216893" y="138113"/>
                </a:cubicBezTo>
                <a:close/>
                <a:moveTo>
                  <a:pt x="49439" y="131763"/>
                </a:moveTo>
                <a:cubicBezTo>
                  <a:pt x="49439" y="131763"/>
                  <a:pt x="49439" y="131763"/>
                  <a:pt x="33111" y="135632"/>
                </a:cubicBezTo>
                <a:cubicBezTo>
                  <a:pt x="31750" y="136922"/>
                  <a:pt x="31750" y="136922"/>
                  <a:pt x="31750" y="138212"/>
                </a:cubicBezTo>
                <a:cubicBezTo>
                  <a:pt x="31750" y="138212"/>
                  <a:pt x="31750" y="138212"/>
                  <a:pt x="31750" y="170458"/>
                </a:cubicBezTo>
                <a:cubicBezTo>
                  <a:pt x="31750" y="170458"/>
                  <a:pt x="31750" y="171748"/>
                  <a:pt x="33111" y="171748"/>
                </a:cubicBezTo>
                <a:cubicBezTo>
                  <a:pt x="33111" y="171748"/>
                  <a:pt x="33111" y="173038"/>
                  <a:pt x="34471" y="173038"/>
                </a:cubicBezTo>
                <a:cubicBezTo>
                  <a:pt x="34471" y="173038"/>
                  <a:pt x="34471" y="173038"/>
                  <a:pt x="49439" y="171748"/>
                </a:cubicBezTo>
                <a:cubicBezTo>
                  <a:pt x="50800" y="171748"/>
                  <a:pt x="50800" y="170458"/>
                  <a:pt x="50800" y="169169"/>
                </a:cubicBezTo>
                <a:lnTo>
                  <a:pt x="50800" y="134343"/>
                </a:lnTo>
                <a:cubicBezTo>
                  <a:pt x="50800" y="133053"/>
                  <a:pt x="50800" y="133053"/>
                  <a:pt x="50800" y="133053"/>
                </a:cubicBezTo>
                <a:cubicBezTo>
                  <a:pt x="50800" y="131763"/>
                  <a:pt x="49439" y="131763"/>
                  <a:pt x="49439" y="131763"/>
                </a:cubicBezTo>
                <a:close/>
                <a:moveTo>
                  <a:pt x="174308" y="130175"/>
                </a:moveTo>
                <a:cubicBezTo>
                  <a:pt x="174308" y="130175"/>
                  <a:pt x="174308" y="130175"/>
                  <a:pt x="173038" y="131474"/>
                </a:cubicBezTo>
                <a:cubicBezTo>
                  <a:pt x="173038" y="131474"/>
                  <a:pt x="173038" y="131474"/>
                  <a:pt x="173038" y="132773"/>
                </a:cubicBezTo>
                <a:lnTo>
                  <a:pt x="173038" y="169141"/>
                </a:lnTo>
                <a:cubicBezTo>
                  <a:pt x="173038" y="170440"/>
                  <a:pt x="173038" y="170440"/>
                  <a:pt x="174308" y="170440"/>
                </a:cubicBezTo>
                <a:cubicBezTo>
                  <a:pt x="174308" y="170440"/>
                  <a:pt x="174308" y="170440"/>
                  <a:pt x="195898" y="173038"/>
                </a:cubicBezTo>
                <a:cubicBezTo>
                  <a:pt x="197168" y="173038"/>
                  <a:pt x="197168" y="171739"/>
                  <a:pt x="197168" y="171739"/>
                </a:cubicBezTo>
                <a:cubicBezTo>
                  <a:pt x="198438" y="171739"/>
                  <a:pt x="198438" y="170440"/>
                  <a:pt x="198438" y="170440"/>
                </a:cubicBezTo>
                <a:cubicBezTo>
                  <a:pt x="198438" y="170440"/>
                  <a:pt x="198438" y="170440"/>
                  <a:pt x="198438" y="136669"/>
                </a:cubicBezTo>
                <a:cubicBezTo>
                  <a:pt x="198438" y="135370"/>
                  <a:pt x="197168" y="135370"/>
                  <a:pt x="197168" y="135370"/>
                </a:cubicBezTo>
                <a:cubicBezTo>
                  <a:pt x="197168" y="135370"/>
                  <a:pt x="197168" y="135370"/>
                  <a:pt x="174308" y="130175"/>
                </a:cubicBezTo>
                <a:close/>
                <a:moveTo>
                  <a:pt x="86394" y="120650"/>
                </a:moveTo>
                <a:cubicBezTo>
                  <a:pt x="86394" y="120650"/>
                  <a:pt x="86394" y="120650"/>
                  <a:pt x="66341" y="127086"/>
                </a:cubicBezTo>
                <a:cubicBezTo>
                  <a:pt x="66341" y="127086"/>
                  <a:pt x="65088" y="127086"/>
                  <a:pt x="65088" y="128373"/>
                </a:cubicBezTo>
                <a:cubicBezTo>
                  <a:pt x="65088" y="128373"/>
                  <a:pt x="65088" y="128373"/>
                  <a:pt x="65088" y="166988"/>
                </a:cubicBezTo>
                <a:cubicBezTo>
                  <a:pt x="65088" y="166988"/>
                  <a:pt x="65088" y="168275"/>
                  <a:pt x="66341" y="168275"/>
                </a:cubicBezTo>
                <a:cubicBezTo>
                  <a:pt x="66341" y="168275"/>
                  <a:pt x="66341" y="168275"/>
                  <a:pt x="67595" y="168275"/>
                </a:cubicBezTo>
                <a:cubicBezTo>
                  <a:pt x="67595" y="168275"/>
                  <a:pt x="67595" y="168275"/>
                  <a:pt x="87648" y="166988"/>
                </a:cubicBezTo>
                <a:cubicBezTo>
                  <a:pt x="88901" y="166988"/>
                  <a:pt x="88901" y="165701"/>
                  <a:pt x="88901" y="165701"/>
                </a:cubicBezTo>
                <a:lnTo>
                  <a:pt x="88901" y="123224"/>
                </a:lnTo>
                <a:cubicBezTo>
                  <a:pt x="88901" y="121937"/>
                  <a:pt x="88901" y="121937"/>
                  <a:pt x="88901" y="121937"/>
                </a:cubicBezTo>
                <a:cubicBezTo>
                  <a:pt x="87648" y="120650"/>
                  <a:pt x="87648" y="120650"/>
                  <a:pt x="86394" y="120650"/>
                </a:cubicBezTo>
                <a:close/>
                <a:moveTo>
                  <a:pt x="114300" y="119063"/>
                </a:moveTo>
                <a:cubicBezTo>
                  <a:pt x="114300" y="120358"/>
                  <a:pt x="114300" y="120358"/>
                  <a:pt x="114300" y="121653"/>
                </a:cubicBezTo>
                <a:cubicBezTo>
                  <a:pt x="114300" y="121653"/>
                  <a:pt x="114300" y="121653"/>
                  <a:pt x="114300" y="164391"/>
                </a:cubicBezTo>
                <a:cubicBezTo>
                  <a:pt x="114300" y="165686"/>
                  <a:pt x="114300" y="166981"/>
                  <a:pt x="115593" y="166981"/>
                </a:cubicBezTo>
                <a:cubicBezTo>
                  <a:pt x="115593" y="166981"/>
                  <a:pt x="115593" y="166981"/>
                  <a:pt x="147931" y="168276"/>
                </a:cubicBezTo>
                <a:cubicBezTo>
                  <a:pt x="147931" y="168276"/>
                  <a:pt x="147931" y="168276"/>
                  <a:pt x="149225" y="168276"/>
                </a:cubicBezTo>
                <a:cubicBezTo>
                  <a:pt x="149225" y="166981"/>
                  <a:pt x="149225" y="166981"/>
                  <a:pt x="149225" y="166981"/>
                </a:cubicBezTo>
                <a:cubicBezTo>
                  <a:pt x="149225" y="166981"/>
                  <a:pt x="149225" y="166981"/>
                  <a:pt x="149225" y="126833"/>
                </a:cubicBezTo>
                <a:cubicBezTo>
                  <a:pt x="149225" y="125538"/>
                  <a:pt x="149225" y="125538"/>
                  <a:pt x="147931" y="125538"/>
                </a:cubicBezTo>
                <a:cubicBezTo>
                  <a:pt x="147931" y="125538"/>
                  <a:pt x="147931" y="125538"/>
                  <a:pt x="115593" y="119063"/>
                </a:cubicBezTo>
                <a:cubicBezTo>
                  <a:pt x="115593" y="119063"/>
                  <a:pt x="115593" y="119063"/>
                  <a:pt x="114300" y="119063"/>
                </a:cubicBezTo>
                <a:close/>
                <a:moveTo>
                  <a:pt x="21215" y="77788"/>
                </a:moveTo>
                <a:cubicBezTo>
                  <a:pt x="21215" y="77788"/>
                  <a:pt x="21215" y="77788"/>
                  <a:pt x="9525" y="84403"/>
                </a:cubicBezTo>
                <a:cubicBezTo>
                  <a:pt x="9525" y="85726"/>
                  <a:pt x="9525" y="85726"/>
                  <a:pt x="9525" y="87049"/>
                </a:cubicBezTo>
                <a:cubicBezTo>
                  <a:pt x="9525" y="87049"/>
                  <a:pt x="9525" y="87049"/>
                  <a:pt x="9525" y="116153"/>
                </a:cubicBezTo>
                <a:cubicBezTo>
                  <a:pt x="9525" y="116153"/>
                  <a:pt x="9525" y="117476"/>
                  <a:pt x="9525" y="117476"/>
                </a:cubicBezTo>
                <a:cubicBezTo>
                  <a:pt x="9525" y="117476"/>
                  <a:pt x="10824" y="117476"/>
                  <a:pt x="10824" y="117476"/>
                </a:cubicBezTo>
                <a:cubicBezTo>
                  <a:pt x="10824" y="117476"/>
                  <a:pt x="10824" y="117476"/>
                  <a:pt x="12123" y="117476"/>
                </a:cubicBezTo>
                <a:cubicBezTo>
                  <a:pt x="12123" y="117476"/>
                  <a:pt x="12123" y="117476"/>
                  <a:pt x="22514" y="112184"/>
                </a:cubicBezTo>
                <a:cubicBezTo>
                  <a:pt x="23813" y="112184"/>
                  <a:pt x="23813" y="110861"/>
                  <a:pt x="23813" y="110861"/>
                </a:cubicBezTo>
                <a:lnTo>
                  <a:pt x="23813" y="79111"/>
                </a:lnTo>
                <a:cubicBezTo>
                  <a:pt x="23813" y="79111"/>
                  <a:pt x="23813" y="77788"/>
                  <a:pt x="22514" y="77788"/>
                </a:cubicBezTo>
                <a:cubicBezTo>
                  <a:pt x="22514" y="77788"/>
                  <a:pt x="21215" y="77788"/>
                  <a:pt x="21215" y="77788"/>
                </a:cubicBezTo>
                <a:close/>
                <a:moveTo>
                  <a:pt x="215603" y="76200"/>
                </a:moveTo>
                <a:cubicBezTo>
                  <a:pt x="214313" y="77480"/>
                  <a:pt x="214313" y="77480"/>
                  <a:pt x="214313" y="78760"/>
                </a:cubicBezTo>
                <a:cubicBezTo>
                  <a:pt x="214313" y="78760"/>
                  <a:pt x="214313" y="78760"/>
                  <a:pt x="214313" y="109487"/>
                </a:cubicBezTo>
                <a:cubicBezTo>
                  <a:pt x="214313" y="109487"/>
                  <a:pt x="214313" y="110767"/>
                  <a:pt x="215603" y="110767"/>
                </a:cubicBezTo>
                <a:cubicBezTo>
                  <a:pt x="215603" y="110767"/>
                  <a:pt x="215603" y="110767"/>
                  <a:pt x="232371" y="115888"/>
                </a:cubicBezTo>
                <a:cubicBezTo>
                  <a:pt x="232371" y="115888"/>
                  <a:pt x="233661" y="115888"/>
                  <a:pt x="233661" y="115888"/>
                </a:cubicBezTo>
                <a:cubicBezTo>
                  <a:pt x="233661" y="115888"/>
                  <a:pt x="234951" y="114608"/>
                  <a:pt x="234951" y="114608"/>
                </a:cubicBezTo>
                <a:lnTo>
                  <a:pt x="234951" y="85162"/>
                </a:lnTo>
                <a:cubicBezTo>
                  <a:pt x="234951" y="85162"/>
                  <a:pt x="233661" y="83882"/>
                  <a:pt x="233661" y="83882"/>
                </a:cubicBezTo>
                <a:cubicBezTo>
                  <a:pt x="233661" y="83882"/>
                  <a:pt x="233661" y="83882"/>
                  <a:pt x="216893" y="76200"/>
                </a:cubicBezTo>
                <a:cubicBezTo>
                  <a:pt x="215603" y="76200"/>
                  <a:pt x="215603" y="76200"/>
                  <a:pt x="215603" y="76200"/>
                </a:cubicBezTo>
                <a:close/>
                <a:moveTo>
                  <a:pt x="48079" y="61604"/>
                </a:moveTo>
                <a:cubicBezTo>
                  <a:pt x="48079" y="61604"/>
                  <a:pt x="48079" y="61604"/>
                  <a:pt x="33111" y="70556"/>
                </a:cubicBezTo>
                <a:cubicBezTo>
                  <a:pt x="31750" y="70556"/>
                  <a:pt x="31750" y="71834"/>
                  <a:pt x="31750" y="71834"/>
                </a:cubicBezTo>
                <a:cubicBezTo>
                  <a:pt x="31750" y="71834"/>
                  <a:pt x="31750" y="71834"/>
                  <a:pt x="31750" y="103805"/>
                </a:cubicBezTo>
                <a:cubicBezTo>
                  <a:pt x="31750" y="105084"/>
                  <a:pt x="31750" y="105084"/>
                  <a:pt x="33111" y="106363"/>
                </a:cubicBezTo>
                <a:cubicBezTo>
                  <a:pt x="33111" y="106363"/>
                  <a:pt x="33111" y="106363"/>
                  <a:pt x="34471" y="106363"/>
                </a:cubicBezTo>
                <a:cubicBezTo>
                  <a:pt x="34471" y="106363"/>
                  <a:pt x="34471" y="106363"/>
                  <a:pt x="50800" y="99969"/>
                </a:cubicBezTo>
                <a:cubicBezTo>
                  <a:pt x="50800" y="98690"/>
                  <a:pt x="50800" y="98690"/>
                  <a:pt x="50800" y="97411"/>
                </a:cubicBezTo>
                <a:lnTo>
                  <a:pt x="50800" y="62883"/>
                </a:lnTo>
                <a:cubicBezTo>
                  <a:pt x="50800" y="61604"/>
                  <a:pt x="50800" y="61604"/>
                  <a:pt x="50800" y="61604"/>
                </a:cubicBezTo>
                <a:cubicBezTo>
                  <a:pt x="49439" y="60325"/>
                  <a:pt x="49439" y="60325"/>
                  <a:pt x="48079" y="61604"/>
                </a:cubicBezTo>
                <a:close/>
                <a:moveTo>
                  <a:pt x="175578" y="57150"/>
                </a:moveTo>
                <a:cubicBezTo>
                  <a:pt x="174308" y="57150"/>
                  <a:pt x="174308" y="57150"/>
                  <a:pt x="173038" y="58437"/>
                </a:cubicBezTo>
                <a:cubicBezTo>
                  <a:pt x="173038" y="58437"/>
                  <a:pt x="173038" y="58437"/>
                  <a:pt x="173038" y="59724"/>
                </a:cubicBezTo>
                <a:lnTo>
                  <a:pt x="173038" y="95765"/>
                </a:lnTo>
                <a:cubicBezTo>
                  <a:pt x="173038" y="95765"/>
                  <a:pt x="173038" y="97052"/>
                  <a:pt x="174308" y="97052"/>
                </a:cubicBezTo>
                <a:cubicBezTo>
                  <a:pt x="174308" y="97052"/>
                  <a:pt x="174308" y="97052"/>
                  <a:pt x="195898" y="104775"/>
                </a:cubicBezTo>
                <a:cubicBezTo>
                  <a:pt x="197168" y="104775"/>
                  <a:pt x="197168" y="103488"/>
                  <a:pt x="197168" y="103488"/>
                </a:cubicBezTo>
                <a:cubicBezTo>
                  <a:pt x="198438" y="103488"/>
                  <a:pt x="198438" y="103488"/>
                  <a:pt x="198438" y="102201"/>
                </a:cubicBezTo>
                <a:cubicBezTo>
                  <a:pt x="198438" y="102201"/>
                  <a:pt x="198438" y="102201"/>
                  <a:pt x="198438" y="68734"/>
                </a:cubicBezTo>
                <a:cubicBezTo>
                  <a:pt x="198438" y="68734"/>
                  <a:pt x="198438" y="67447"/>
                  <a:pt x="197168" y="67447"/>
                </a:cubicBezTo>
                <a:cubicBezTo>
                  <a:pt x="197168" y="67447"/>
                  <a:pt x="197168" y="67447"/>
                  <a:pt x="175578" y="57150"/>
                </a:cubicBezTo>
                <a:close/>
                <a:moveTo>
                  <a:pt x="86394" y="36513"/>
                </a:moveTo>
                <a:cubicBezTo>
                  <a:pt x="86394" y="36513"/>
                  <a:pt x="86394" y="36513"/>
                  <a:pt x="66341" y="49435"/>
                </a:cubicBezTo>
                <a:cubicBezTo>
                  <a:pt x="65088" y="49435"/>
                  <a:pt x="65088" y="50727"/>
                  <a:pt x="65088" y="50727"/>
                </a:cubicBezTo>
                <a:cubicBezTo>
                  <a:pt x="65088" y="50727"/>
                  <a:pt x="65088" y="50727"/>
                  <a:pt x="65088" y="89492"/>
                </a:cubicBezTo>
                <a:cubicBezTo>
                  <a:pt x="65088" y="90784"/>
                  <a:pt x="65088" y="90784"/>
                  <a:pt x="66341" y="92076"/>
                </a:cubicBezTo>
                <a:cubicBezTo>
                  <a:pt x="66341" y="92076"/>
                  <a:pt x="66341" y="92076"/>
                  <a:pt x="67595" y="92076"/>
                </a:cubicBezTo>
                <a:cubicBezTo>
                  <a:pt x="67595" y="92076"/>
                  <a:pt x="67595" y="92076"/>
                  <a:pt x="87648" y="81739"/>
                </a:cubicBezTo>
                <a:cubicBezTo>
                  <a:pt x="88901" y="81739"/>
                  <a:pt x="88901" y="81739"/>
                  <a:pt x="88901" y="80447"/>
                </a:cubicBezTo>
                <a:lnTo>
                  <a:pt x="88901" y="37805"/>
                </a:lnTo>
                <a:cubicBezTo>
                  <a:pt x="88901" y="37805"/>
                  <a:pt x="88901" y="36513"/>
                  <a:pt x="87648" y="36513"/>
                </a:cubicBezTo>
                <a:cubicBezTo>
                  <a:pt x="87648" y="36513"/>
                  <a:pt x="86394" y="36513"/>
                  <a:pt x="86394" y="36513"/>
                </a:cubicBezTo>
                <a:close/>
                <a:moveTo>
                  <a:pt x="114300" y="33338"/>
                </a:moveTo>
                <a:cubicBezTo>
                  <a:pt x="114300" y="33338"/>
                  <a:pt x="114300" y="34637"/>
                  <a:pt x="114300" y="34637"/>
                </a:cubicBezTo>
                <a:cubicBezTo>
                  <a:pt x="114300" y="34637"/>
                  <a:pt x="114300" y="34637"/>
                  <a:pt x="114300" y="78798"/>
                </a:cubicBezTo>
                <a:cubicBezTo>
                  <a:pt x="114300" y="80097"/>
                  <a:pt x="114300" y="80097"/>
                  <a:pt x="115593" y="80097"/>
                </a:cubicBezTo>
                <a:cubicBezTo>
                  <a:pt x="115593" y="80097"/>
                  <a:pt x="115593" y="80097"/>
                  <a:pt x="146638" y="90488"/>
                </a:cubicBezTo>
                <a:cubicBezTo>
                  <a:pt x="146638" y="90488"/>
                  <a:pt x="147931" y="90488"/>
                  <a:pt x="147931" y="90488"/>
                </a:cubicBezTo>
                <a:cubicBezTo>
                  <a:pt x="147931" y="90488"/>
                  <a:pt x="147931" y="90488"/>
                  <a:pt x="149225" y="90488"/>
                </a:cubicBezTo>
                <a:cubicBezTo>
                  <a:pt x="149225" y="89189"/>
                  <a:pt x="149225" y="89189"/>
                  <a:pt x="149225" y="87890"/>
                </a:cubicBezTo>
                <a:cubicBezTo>
                  <a:pt x="149225" y="87890"/>
                  <a:pt x="149225" y="87890"/>
                  <a:pt x="149225" y="48924"/>
                </a:cubicBezTo>
                <a:cubicBezTo>
                  <a:pt x="149225" y="47625"/>
                  <a:pt x="149225" y="47625"/>
                  <a:pt x="147931" y="47625"/>
                </a:cubicBezTo>
                <a:cubicBezTo>
                  <a:pt x="147931" y="47625"/>
                  <a:pt x="147931" y="47625"/>
                  <a:pt x="116887" y="33338"/>
                </a:cubicBezTo>
                <a:cubicBezTo>
                  <a:pt x="115593" y="33338"/>
                  <a:pt x="115593" y="33338"/>
                  <a:pt x="114300" y="33338"/>
                </a:cubicBezTo>
                <a:close/>
                <a:moveTo>
                  <a:pt x="103562" y="0"/>
                </a:moveTo>
                <a:cubicBezTo>
                  <a:pt x="104857" y="0"/>
                  <a:pt x="106151" y="0"/>
                  <a:pt x="106151" y="0"/>
                </a:cubicBezTo>
                <a:cubicBezTo>
                  <a:pt x="106151" y="0"/>
                  <a:pt x="106151" y="0"/>
                  <a:pt x="243371" y="68840"/>
                </a:cubicBezTo>
                <a:cubicBezTo>
                  <a:pt x="244666" y="70139"/>
                  <a:pt x="245960" y="71438"/>
                  <a:pt x="245960" y="74035"/>
                </a:cubicBezTo>
                <a:cubicBezTo>
                  <a:pt x="245960" y="74035"/>
                  <a:pt x="245960" y="74035"/>
                  <a:pt x="245960" y="111702"/>
                </a:cubicBezTo>
                <a:cubicBezTo>
                  <a:pt x="245960" y="111702"/>
                  <a:pt x="245960" y="111702"/>
                  <a:pt x="297741" y="127289"/>
                </a:cubicBezTo>
                <a:cubicBezTo>
                  <a:pt x="299036" y="128588"/>
                  <a:pt x="301625" y="131185"/>
                  <a:pt x="301625" y="132484"/>
                </a:cubicBezTo>
                <a:cubicBezTo>
                  <a:pt x="301625" y="132484"/>
                  <a:pt x="301625" y="132484"/>
                  <a:pt x="301625" y="249382"/>
                </a:cubicBezTo>
                <a:cubicBezTo>
                  <a:pt x="301625" y="251980"/>
                  <a:pt x="300331" y="254578"/>
                  <a:pt x="297741" y="255877"/>
                </a:cubicBezTo>
                <a:cubicBezTo>
                  <a:pt x="297741" y="255877"/>
                  <a:pt x="297741" y="255877"/>
                  <a:pt x="243371" y="276658"/>
                </a:cubicBezTo>
                <a:cubicBezTo>
                  <a:pt x="243371" y="276658"/>
                  <a:pt x="243371" y="276658"/>
                  <a:pt x="104857" y="328613"/>
                </a:cubicBezTo>
                <a:cubicBezTo>
                  <a:pt x="104857" y="328613"/>
                  <a:pt x="104857" y="328613"/>
                  <a:pt x="103562" y="328613"/>
                </a:cubicBezTo>
                <a:cubicBezTo>
                  <a:pt x="102268" y="328613"/>
                  <a:pt x="100973" y="328613"/>
                  <a:pt x="100973" y="328613"/>
                </a:cubicBezTo>
                <a:cubicBezTo>
                  <a:pt x="100973" y="328613"/>
                  <a:pt x="100973" y="328613"/>
                  <a:pt x="2589" y="274061"/>
                </a:cubicBezTo>
                <a:cubicBezTo>
                  <a:pt x="1294" y="274061"/>
                  <a:pt x="0" y="271463"/>
                  <a:pt x="0" y="268865"/>
                </a:cubicBezTo>
                <a:cubicBezTo>
                  <a:pt x="0" y="268865"/>
                  <a:pt x="0" y="268865"/>
                  <a:pt x="0" y="75334"/>
                </a:cubicBezTo>
                <a:cubicBezTo>
                  <a:pt x="0" y="74035"/>
                  <a:pt x="0" y="72736"/>
                  <a:pt x="2589" y="71438"/>
                </a:cubicBezTo>
                <a:cubicBezTo>
                  <a:pt x="2589" y="71438"/>
                  <a:pt x="2589" y="71438"/>
                  <a:pt x="99679" y="1299"/>
                </a:cubicBezTo>
                <a:cubicBezTo>
                  <a:pt x="99679" y="1299"/>
                  <a:pt x="100973" y="0"/>
                  <a:pt x="103562" y="0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BFB9C94-886F-4370-B03C-CFFCE9B7F561}"/>
              </a:ext>
            </a:extLst>
          </p:cNvPr>
          <p:cNvSpPr txBox="1">
            <a:spLocks/>
          </p:cNvSpPr>
          <p:nvPr/>
        </p:nvSpPr>
        <p:spPr>
          <a:xfrm>
            <a:off x="6629459" y="210365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56B1664-1EAD-444C-8D82-064D43020C00}"/>
              </a:ext>
            </a:extLst>
          </p:cNvPr>
          <p:cNvSpPr txBox="1">
            <a:spLocks/>
          </p:cNvSpPr>
          <p:nvPr/>
        </p:nvSpPr>
        <p:spPr>
          <a:xfrm>
            <a:off x="6629459" y="2416602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2CB065B-36B2-4156-BFAE-4C3AA866CE79}"/>
              </a:ext>
            </a:extLst>
          </p:cNvPr>
          <p:cNvSpPr txBox="1">
            <a:spLocks/>
          </p:cNvSpPr>
          <p:nvPr/>
        </p:nvSpPr>
        <p:spPr>
          <a:xfrm>
            <a:off x="1929003" y="210365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8CDF0EE-ACB8-46D0-9F23-B468DD6AF505}"/>
              </a:ext>
            </a:extLst>
          </p:cNvPr>
          <p:cNvSpPr txBox="1">
            <a:spLocks/>
          </p:cNvSpPr>
          <p:nvPr/>
        </p:nvSpPr>
        <p:spPr>
          <a:xfrm>
            <a:off x="1929003" y="2416602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EFF7554-4C48-445A-9B25-6A81FF6A8078}"/>
              </a:ext>
            </a:extLst>
          </p:cNvPr>
          <p:cNvSpPr txBox="1">
            <a:spLocks/>
          </p:cNvSpPr>
          <p:nvPr/>
        </p:nvSpPr>
        <p:spPr>
          <a:xfrm>
            <a:off x="3675752" y="3929101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B6C0AC4-5592-4DC5-94B6-D0C30CAB9BC2}"/>
              </a:ext>
            </a:extLst>
          </p:cNvPr>
          <p:cNvSpPr txBox="1">
            <a:spLocks/>
          </p:cNvSpPr>
          <p:nvPr/>
        </p:nvSpPr>
        <p:spPr>
          <a:xfrm>
            <a:off x="3675752" y="424205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809AEF3-C69E-419D-A6AA-026B33EF4799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</a:p>
        </p:txBody>
      </p:sp>
    </p:spTree>
    <p:extLst>
      <p:ext uri="{BB962C8B-B14F-4D97-AF65-F5344CB8AC3E}">
        <p14:creationId xmlns:p14="http://schemas.microsoft.com/office/powerpoint/2010/main" val="427515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15" grpId="0" animBg="1"/>
      <p:bldP spid="14" grpId="0" animBg="1"/>
      <p:bldP spid="22" grpId="0" animBg="1"/>
      <p:bldP spid="21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376C3F86-D641-4ED1-88F0-A28F59E322A8}"/>
              </a:ext>
            </a:extLst>
          </p:cNvPr>
          <p:cNvSpPr txBox="1"/>
          <p:nvPr/>
        </p:nvSpPr>
        <p:spPr>
          <a:xfrm>
            <a:off x="5865631" y="1855012"/>
            <a:ext cx="728084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400">
                <a:solidFill>
                  <a:srgbClr val="FFD200"/>
                </a:solidFill>
                <a:latin typeface="Impact" panose="020B0806030902050204" pitchFamily="34" charset="0"/>
              </a:rPr>
              <a:t>80%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515147F0-B4DE-4417-ADB8-7C37D3EF0E5C}"/>
              </a:ext>
            </a:extLst>
          </p:cNvPr>
          <p:cNvSpPr>
            <a:spLocks noChangeAspect="1"/>
          </p:cNvSpPr>
          <p:nvPr/>
        </p:nvSpPr>
        <p:spPr bwMode="auto">
          <a:xfrm>
            <a:off x="1013416" y="2530497"/>
            <a:ext cx="3494800" cy="274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2">
            <a:extLst>
              <a:ext uri="{FF2B5EF4-FFF2-40B4-BE49-F238E27FC236}">
                <a16:creationId xmlns:a16="http://schemas.microsoft.com/office/drawing/2014/main" id="{EE416C4E-B9EC-403C-A394-61972D6731C0}"/>
              </a:ext>
            </a:extLst>
          </p:cNvPr>
          <p:cNvSpPr>
            <a:spLocks/>
          </p:cNvSpPr>
          <p:nvPr/>
        </p:nvSpPr>
        <p:spPr bwMode="auto">
          <a:xfrm>
            <a:off x="1020406" y="1892907"/>
            <a:ext cx="227162" cy="622075"/>
          </a:xfrm>
          <a:custGeom>
            <a:avLst/>
            <a:gdLst>
              <a:gd name="T0" fmla="*/ 14 w 27"/>
              <a:gd name="T1" fmla="*/ 11 h 75"/>
              <a:gd name="T2" fmla="*/ 19 w 27"/>
              <a:gd name="T3" fmla="*/ 5 h 75"/>
              <a:gd name="T4" fmla="*/ 14 w 27"/>
              <a:gd name="T5" fmla="*/ 0 h 75"/>
              <a:gd name="T6" fmla="*/ 8 w 27"/>
              <a:gd name="T7" fmla="*/ 5 h 75"/>
              <a:gd name="T8" fmla="*/ 14 w 27"/>
              <a:gd name="T9" fmla="*/ 11 h 75"/>
              <a:gd name="T10" fmla="*/ 27 w 27"/>
              <a:gd name="T11" fmla="*/ 19 h 75"/>
              <a:gd name="T12" fmla="*/ 22 w 27"/>
              <a:gd name="T13" fmla="*/ 13 h 75"/>
              <a:gd name="T14" fmla="*/ 5 w 27"/>
              <a:gd name="T15" fmla="*/ 13 h 75"/>
              <a:gd name="T16" fmla="*/ 0 w 27"/>
              <a:gd name="T17" fmla="*/ 19 h 75"/>
              <a:gd name="T18" fmla="*/ 0 w 27"/>
              <a:gd name="T19" fmla="*/ 40 h 75"/>
              <a:gd name="T20" fmla="*/ 3 w 27"/>
              <a:gd name="T21" fmla="*/ 42 h 75"/>
              <a:gd name="T22" fmla="*/ 5 w 27"/>
              <a:gd name="T23" fmla="*/ 40 h 75"/>
              <a:gd name="T24" fmla="*/ 5 w 27"/>
              <a:gd name="T25" fmla="*/ 20 h 75"/>
              <a:gd name="T26" fmla="*/ 6 w 27"/>
              <a:gd name="T27" fmla="*/ 20 h 75"/>
              <a:gd name="T28" fmla="*/ 6 w 27"/>
              <a:gd name="T29" fmla="*/ 72 h 75"/>
              <a:gd name="T30" fmla="*/ 9 w 27"/>
              <a:gd name="T31" fmla="*/ 75 h 75"/>
              <a:gd name="T32" fmla="*/ 13 w 27"/>
              <a:gd name="T33" fmla="*/ 72 h 75"/>
              <a:gd name="T34" fmla="*/ 13 w 27"/>
              <a:gd name="T35" fmla="*/ 44 h 75"/>
              <a:gd name="T36" fmla="*/ 14 w 27"/>
              <a:gd name="T37" fmla="*/ 44 h 75"/>
              <a:gd name="T38" fmla="*/ 14 w 27"/>
              <a:gd name="T39" fmla="*/ 72 h 75"/>
              <a:gd name="T40" fmla="*/ 18 w 27"/>
              <a:gd name="T41" fmla="*/ 75 h 75"/>
              <a:gd name="T42" fmla="*/ 21 w 27"/>
              <a:gd name="T43" fmla="*/ 72 h 75"/>
              <a:gd name="T44" fmla="*/ 21 w 27"/>
              <a:gd name="T45" fmla="*/ 20 h 75"/>
              <a:gd name="T46" fmla="*/ 22 w 27"/>
              <a:gd name="T47" fmla="*/ 20 h 75"/>
              <a:gd name="T48" fmla="*/ 22 w 27"/>
              <a:gd name="T49" fmla="*/ 40 h 75"/>
              <a:gd name="T50" fmla="*/ 25 w 27"/>
              <a:gd name="T51" fmla="*/ 42 h 75"/>
              <a:gd name="T52" fmla="*/ 27 w 27"/>
              <a:gd name="T53" fmla="*/ 40 h 75"/>
              <a:gd name="T54" fmla="*/ 27 w 27"/>
              <a:gd name="T55" fmla="*/ 1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5">
                <a:moveTo>
                  <a:pt x="14" y="11"/>
                </a:moveTo>
                <a:cubicBezTo>
                  <a:pt x="17" y="11"/>
                  <a:pt x="19" y="9"/>
                  <a:pt x="19" y="5"/>
                </a:cubicBezTo>
                <a:cubicBezTo>
                  <a:pt x="19" y="2"/>
                  <a:pt x="17" y="0"/>
                  <a:pt x="14" y="0"/>
                </a:cubicBezTo>
                <a:cubicBezTo>
                  <a:pt x="11" y="0"/>
                  <a:pt x="8" y="2"/>
                  <a:pt x="8" y="5"/>
                </a:cubicBezTo>
                <a:cubicBezTo>
                  <a:pt x="8" y="9"/>
                  <a:pt x="11" y="11"/>
                  <a:pt x="14" y="11"/>
                </a:cubicBezTo>
                <a:close/>
                <a:moveTo>
                  <a:pt x="27" y="19"/>
                </a:moveTo>
                <a:cubicBezTo>
                  <a:pt x="27" y="16"/>
                  <a:pt x="24" y="13"/>
                  <a:pt x="22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3" y="13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3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5"/>
                  <a:pt x="9" y="75"/>
                </a:cubicBezTo>
                <a:cubicBezTo>
                  <a:pt x="11" y="75"/>
                  <a:pt x="13" y="74"/>
                  <a:pt x="13" y="72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5"/>
                  <a:pt x="18" y="75"/>
                </a:cubicBezTo>
                <a:cubicBezTo>
                  <a:pt x="20" y="75"/>
                  <a:pt x="21" y="74"/>
                  <a:pt x="21" y="72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3">
            <a:extLst>
              <a:ext uri="{FF2B5EF4-FFF2-40B4-BE49-F238E27FC236}">
                <a16:creationId xmlns:a16="http://schemas.microsoft.com/office/drawing/2014/main" id="{10EF473D-9461-4F78-A45D-7B53F1EC8041}"/>
              </a:ext>
            </a:extLst>
          </p:cNvPr>
          <p:cNvSpPr>
            <a:spLocks/>
          </p:cNvSpPr>
          <p:nvPr/>
        </p:nvSpPr>
        <p:spPr bwMode="auto">
          <a:xfrm>
            <a:off x="1387360" y="1892907"/>
            <a:ext cx="216678" cy="622075"/>
          </a:xfrm>
          <a:custGeom>
            <a:avLst/>
            <a:gdLst>
              <a:gd name="T0" fmla="*/ 13 w 26"/>
              <a:gd name="T1" fmla="*/ 11 h 75"/>
              <a:gd name="T2" fmla="*/ 19 w 26"/>
              <a:gd name="T3" fmla="*/ 5 h 75"/>
              <a:gd name="T4" fmla="*/ 13 w 26"/>
              <a:gd name="T5" fmla="*/ 0 h 75"/>
              <a:gd name="T6" fmla="*/ 8 w 26"/>
              <a:gd name="T7" fmla="*/ 5 h 75"/>
              <a:gd name="T8" fmla="*/ 13 w 26"/>
              <a:gd name="T9" fmla="*/ 11 h 75"/>
              <a:gd name="T10" fmla="*/ 26 w 26"/>
              <a:gd name="T11" fmla="*/ 19 h 75"/>
              <a:gd name="T12" fmla="*/ 21 w 26"/>
              <a:gd name="T13" fmla="*/ 13 h 75"/>
              <a:gd name="T14" fmla="*/ 5 w 26"/>
              <a:gd name="T15" fmla="*/ 13 h 75"/>
              <a:gd name="T16" fmla="*/ 0 w 26"/>
              <a:gd name="T17" fmla="*/ 19 h 75"/>
              <a:gd name="T18" fmla="*/ 0 w 26"/>
              <a:gd name="T19" fmla="*/ 40 h 75"/>
              <a:gd name="T20" fmla="*/ 2 w 26"/>
              <a:gd name="T21" fmla="*/ 42 h 75"/>
              <a:gd name="T22" fmla="*/ 4 w 26"/>
              <a:gd name="T23" fmla="*/ 40 h 75"/>
              <a:gd name="T24" fmla="*/ 4 w 26"/>
              <a:gd name="T25" fmla="*/ 20 h 75"/>
              <a:gd name="T26" fmla="*/ 5 w 26"/>
              <a:gd name="T27" fmla="*/ 20 h 75"/>
              <a:gd name="T28" fmla="*/ 5 w 26"/>
              <a:gd name="T29" fmla="*/ 72 h 75"/>
              <a:gd name="T30" fmla="*/ 9 w 26"/>
              <a:gd name="T31" fmla="*/ 75 h 75"/>
              <a:gd name="T32" fmla="*/ 12 w 26"/>
              <a:gd name="T33" fmla="*/ 72 h 75"/>
              <a:gd name="T34" fmla="*/ 12 w 26"/>
              <a:gd name="T35" fmla="*/ 44 h 75"/>
              <a:gd name="T36" fmla="*/ 14 w 26"/>
              <a:gd name="T37" fmla="*/ 44 h 75"/>
              <a:gd name="T38" fmla="*/ 14 w 26"/>
              <a:gd name="T39" fmla="*/ 72 h 75"/>
              <a:gd name="T40" fmla="*/ 17 w 26"/>
              <a:gd name="T41" fmla="*/ 75 h 75"/>
              <a:gd name="T42" fmla="*/ 21 w 26"/>
              <a:gd name="T43" fmla="*/ 72 h 75"/>
              <a:gd name="T44" fmla="*/ 21 w 26"/>
              <a:gd name="T45" fmla="*/ 20 h 75"/>
              <a:gd name="T46" fmla="*/ 22 w 26"/>
              <a:gd name="T47" fmla="*/ 20 h 75"/>
              <a:gd name="T48" fmla="*/ 22 w 26"/>
              <a:gd name="T49" fmla="*/ 40 h 75"/>
              <a:gd name="T50" fmla="*/ 24 w 26"/>
              <a:gd name="T51" fmla="*/ 42 h 75"/>
              <a:gd name="T52" fmla="*/ 26 w 26"/>
              <a:gd name="T53" fmla="*/ 40 h 75"/>
              <a:gd name="T54" fmla="*/ 26 w 26"/>
              <a:gd name="T55" fmla="*/ 1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5">
                <a:moveTo>
                  <a:pt x="13" y="11"/>
                </a:moveTo>
                <a:cubicBezTo>
                  <a:pt x="16" y="11"/>
                  <a:pt x="19" y="9"/>
                  <a:pt x="19" y="5"/>
                </a:cubicBezTo>
                <a:cubicBezTo>
                  <a:pt x="19" y="2"/>
                  <a:pt x="16" y="0"/>
                  <a:pt x="13" y="0"/>
                </a:cubicBezTo>
                <a:cubicBezTo>
                  <a:pt x="10" y="0"/>
                  <a:pt x="8" y="2"/>
                  <a:pt x="8" y="5"/>
                </a:cubicBezTo>
                <a:cubicBezTo>
                  <a:pt x="8" y="9"/>
                  <a:pt x="10" y="11"/>
                  <a:pt x="13" y="11"/>
                </a:cubicBezTo>
                <a:close/>
                <a:moveTo>
                  <a:pt x="26" y="19"/>
                </a:moveTo>
                <a:cubicBezTo>
                  <a:pt x="26" y="16"/>
                  <a:pt x="24" y="13"/>
                  <a:pt x="21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2" y="13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4"/>
                  <a:pt x="7" y="75"/>
                  <a:pt x="9" y="75"/>
                </a:cubicBezTo>
                <a:cubicBezTo>
                  <a:pt x="11" y="75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5"/>
                  <a:pt x="17" y="75"/>
                </a:cubicBezTo>
                <a:cubicBezTo>
                  <a:pt x="19" y="75"/>
                  <a:pt x="21" y="74"/>
                  <a:pt x="21" y="72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4">
            <a:extLst>
              <a:ext uri="{FF2B5EF4-FFF2-40B4-BE49-F238E27FC236}">
                <a16:creationId xmlns:a16="http://schemas.microsoft.com/office/drawing/2014/main" id="{95CBF631-5D7D-4E08-A8A9-F8B5947E635D}"/>
              </a:ext>
            </a:extLst>
          </p:cNvPr>
          <p:cNvSpPr>
            <a:spLocks/>
          </p:cNvSpPr>
          <p:nvPr/>
        </p:nvSpPr>
        <p:spPr bwMode="auto">
          <a:xfrm>
            <a:off x="1747324" y="1892907"/>
            <a:ext cx="223667" cy="622075"/>
          </a:xfrm>
          <a:custGeom>
            <a:avLst/>
            <a:gdLst>
              <a:gd name="T0" fmla="*/ 14 w 27"/>
              <a:gd name="T1" fmla="*/ 11 h 75"/>
              <a:gd name="T2" fmla="*/ 20 w 27"/>
              <a:gd name="T3" fmla="*/ 5 h 75"/>
              <a:gd name="T4" fmla="*/ 14 w 27"/>
              <a:gd name="T5" fmla="*/ 0 h 75"/>
              <a:gd name="T6" fmla="*/ 8 w 27"/>
              <a:gd name="T7" fmla="*/ 5 h 75"/>
              <a:gd name="T8" fmla="*/ 14 w 27"/>
              <a:gd name="T9" fmla="*/ 11 h 75"/>
              <a:gd name="T10" fmla="*/ 27 w 27"/>
              <a:gd name="T11" fmla="*/ 19 h 75"/>
              <a:gd name="T12" fmla="*/ 22 w 27"/>
              <a:gd name="T13" fmla="*/ 13 h 75"/>
              <a:gd name="T14" fmla="*/ 6 w 27"/>
              <a:gd name="T15" fmla="*/ 13 h 75"/>
              <a:gd name="T16" fmla="*/ 0 w 27"/>
              <a:gd name="T17" fmla="*/ 19 h 75"/>
              <a:gd name="T18" fmla="*/ 0 w 27"/>
              <a:gd name="T19" fmla="*/ 40 h 75"/>
              <a:gd name="T20" fmla="*/ 3 w 27"/>
              <a:gd name="T21" fmla="*/ 42 h 75"/>
              <a:gd name="T22" fmla="*/ 5 w 27"/>
              <a:gd name="T23" fmla="*/ 40 h 75"/>
              <a:gd name="T24" fmla="*/ 5 w 27"/>
              <a:gd name="T25" fmla="*/ 20 h 75"/>
              <a:gd name="T26" fmla="*/ 6 w 27"/>
              <a:gd name="T27" fmla="*/ 20 h 75"/>
              <a:gd name="T28" fmla="*/ 6 w 27"/>
              <a:gd name="T29" fmla="*/ 72 h 75"/>
              <a:gd name="T30" fmla="*/ 9 w 27"/>
              <a:gd name="T31" fmla="*/ 75 h 75"/>
              <a:gd name="T32" fmla="*/ 13 w 27"/>
              <a:gd name="T33" fmla="*/ 72 h 75"/>
              <a:gd name="T34" fmla="*/ 13 w 27"/>
              <a:gd name="T35" fmla="*/ 44 h 75"/>
              <a:gd name="T36" fmla="*/ 15 w 27"/>
              <a:gd name="T37" fmla="*/ 44 h 75"/>
              <a:gd name="T38" fmla="*/ 15 w 27"/>
              <a:gd name="T39" fmla="*/ 72 h 75"/>
              <a:gd name="T40" fmla="*/ 18 w 27"/>
              <a:gd name="T41" fmla="*/ 75 h 75"/>
              <a:gd name="T42" fmla="*/ 21 w 27"/>
              <a:gd name="T43" fmla="*/ 72 h 75"/>
              <a:gd name="T44" fmla="*/ 21 w 27"/>
              <a:gd name="T45" fmla="*/ 20 h 75"/>
              <a:gd name="T46" fmla="*/ 22 w 27"/>
              <a:gd name="T47" fmla="*/ 20 h 75"/>
              <a:gd name="T48" fmla="*/ 22 w 27"/>
              <a:gd name="T49" fmla="*/ 40 h 75"/>
              <a:gd name="T50" fmla="*/ 25 w 27"/>
              <a:gd name="T51" fmla="*/ 42 h 75"/>
              <a:gd name="T52" fmla="*/ 27 w 27"/>
              <a:gd name="T53" fmla="*/ 40 h 75"/>
              <a:gd name="T54" fmla="*/ 27 w 27"/>
              <a:gd name="T55" fmla="*/ 1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5">
                <a:moveTo>
                  <a:pt x="14" y="11"/>
                </a:moveTo>
                <a:cubicBezTo>
                  <a:pt x="17" y="11"/>
                  <a:pt x="20" y="9"/>
                  <a:pt x="20" y="5"/>
                </a:cubicBezTo>
                <a:cubicBezTo>
                  <a:pt x="20" y="2"/>
                  <a:pt x="17" y="0"/>
                  <a:pt x="14" y="0"/>
                </a:cubicBezTo>
                <a:cubicBezTo>
                  <a:pt x="11" y="0"/>
                  <a:pt x="8" y="2"/>
                  <a:pt x="8" y="5"/>
                </a:cubicBezTo>
                <a:cubicBezTo>
                  <a:pt x="8" y="9"/>
                  <a:pt x="11" y="11"/>
                  <a:pt x="14" y="11"/>
                </a:cubicBezTo>
                <a:close/>
                <a:moveTo>
                  <a:pt x="27" y="19"/>
                </a:moveTo>
                <a:cubicBezTo>
                  <a:pt x="27" y="16"/>
                  <a:pt x="25" y="13"/>
                  <a:pt x="22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3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3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5"/>
                  <a:pt x="9" y="75"/>
                </a:cubicBezTo>
                <a:cubicBezTo>
                  <a:pt x="11" y="75"/>
                  <a:pt x="13" y="74"/>
                  <a:pt x="13" y="72"/>
                </a:cubicBezTo>
                <a:cubicBezTo>
                  <a:pt x="13" y="44"/>
                  <a:pt x="13" y="44"/>
                  <a:pt x="13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72"/>
                  <a:pt x="15" y="72"/>
                  <a:pt x="15" y="72"/>
                </a:cubicBezTo>
                <a:cubicBezTo>
                  <a:pt x="15" y="74"/>
                  <a:pt x="16" y="75"/>
                  <a:pt x="18" y="75"/>
                </a:cubicBezTo>
                <a:cubicBezTo>
                  <a:pt x="20" y="75"/>
                  <a:pt x="21" y="74"/>
                  <a:pt x="21" y="72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5">
            <a:extLst>
              <a:ext uri="{FF2B5EF4-FFF2-40B4-BE49-F238E27FC236}">
                <a16:creationId xmlns:a16="http://schemas.microsoft.com/office/drawing/2014/main" id="{4579E545-DEC8-4A98-A253-8BE56D102E39}"/>
              </a:ext>
            </a:extLst>
          </p:cNvPr>
          <p:cNvSpPr>
            <a:spLocks/>
          </p:cNvSpPr>
          <p:nvPr/>
        </p:nvSpPr>
        <p:spPr bwMode="auto">
          <a:xfrm>
            <a:off x="2110783" y="1892907"/>
            <a:ext cx="216678" cy="622075"/>
          </a:xfrm>
          <a:custGeom>
            <a:avLst/>
            <a:gdLst>
              <a:gd name="T0" fmla="*/ 13 w 26"/>
              <a:gd name="T1" fmla="*/ 11 h 75"/>
              <a:gd name="T2" fmla="*/ 19 w 26"/>
              <a:gd name="T3" fmla="*/ 5 h 75"/>
              <a:gd name="T4" fmla="*/ 13 w 26"/>
              <a:gd name="T5" fmla="*/ 0 h 75"/>
              <a:gd name="T6" fmla="*/ 8 w 26"/>
              <a:gd name="T7" fmla="*/ 5 h 75"/>
              <a:gd name="T8" fmla="*/ 13 w 26"/>
              <a:gd name="T9" fmla="*/ 11 h 75"/>
              <a:gd name="T10" fmla="*/ 26 w 26"/>
              <a:gd name="T11" fmla="*/ 19 h 75"/>
              <a:gd name="T12" fmla="*/ 21 w 26"/>
              <a:gd name="T13" fmla="*/ 13 h 75"/>
              <a:gd name="T14" fmla="*/ 5 w 26"/>
              <a:gd name="T15" fmla="*/ 13 h 75"/>
              <a:gd name="T16" fmla="*/ 0 w 26"/>
              <a:gd name="T17" fmla="*/ 19 h 75"/>
              <a:gd name="T18" fmla="*/ 0 w 26"/>
              <a:gd name="T19" fmla="*/ 40 h 75"/>
              <a:gd name="T20" fmla="*/ 2 w 26"/>
              <a:gd name="T21" fmla="*/ 42 h 75"/>
              <a:gd name="T22" fmla="*/ 4 w 26"/>
              <a:gd name="T23" fmla="*/ 40 h 75"/>
              <a:gd name="T24" fmla="*/ 4 w 26"/>
              <a:gd name="T25" fmla="*/ 20 h 75"/>
              <a:gd name="T26" fmla="*/ 5 w 26"/>
              <a:gd name="T27" fmla="*/ 20 h 75"/>
              <a:gd name="T28" fmla="*/ 5 w 26"/>
              <a:gd name="T29" fmla="*/ 72 h 75"/>
              <a:gd name="T30" fmla="*/ 9 w 26"/>
              <a:gd name="T31" fmla="*/ 75 h 75"/>
              <a:gd name="T32" fmla="*/ 12 w 26"/>
              <a:gd name="T33" fmla="*/ 72 h 75"/>
              <a:gd name="T34" fmla="*/ 12 w 26"/>
              <a:gd name="T35" fmla="*/ 44 h 75"/>
              <a:gd name="T36" fmla="*/ 14 w 26"/>
              <a:gd name="T37" fmla="*/ 44 h 75"/>
              <a:gd name="T38" fmla="*/ 14 w 26"/>
              <a:gd name="T39" fmla="*/ 72 h 75"/>
              <a:gd name="T40" fmla="*/ 18 w 26"/>
              <a:gd name="T41" fmla="*/ 75 h 75"/>
              <a:gd name="T42" fmla="*/ 21 w 26"/>
              <a:gd name="T43" fmla="*/ 72 h 75"/>
              <a:gd name="T44" fmla="*/ 21 w 26"/>
              <a:gd name="T45" fmla="*/ 20 h 75"/>
              <a:gd name="T46" fmla="*/ 22 w 26"/>
              <a:gd name="T47" fmla="*/ 20 h 75"/>
              <a:gd name="T48" fmla="*/ 22 w 26"/>
              <a:gd name="T49" fmla="*/ 40 h 75"/>
              <a:gd name="T50" fmla="*/ 24 w 26"/>
              <a:gd name="T51" fmla="*/ 42 h 75"/>
              <a:gd name="T52" fmla="*/ 26 w 26"/>
              <a:gd name="T53" fmla="*/ 40 h 75"/>
              <a:gd name="T54" fmla="*/ 26 w 26"/>
              <a:gd name="T55" fmla="*/ 1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5">
                <a:moveTo>
                  <a:pt x="13" y="11"/>
                </a:moveTo>
                <a:cubicBezTo>
                  <a:pt x="17" y="11"/>
                  <a:pt x="19" y="9"/>
                  <a:pt x="19" y="5"/>
                </a:cubicBezTo>
                <a:cubicBezTo>
                  <a:pt x="19" y="2"/>
                  <a:pt x="17" y="0"/>
                  <a:pt x="13" y="0"/>
                </a:cubicBezTo>
                <a:cubicBezTo>
                  <a:pt x="10" y="0"/>
                  <a:pt x="8" y="2"/>
                  <a:pt x="8" y="5"/>
                </a:cubicBezTo>
                <a:cubicBezTo>
                  <a:pt x="8" y="9"/>
                  <a:pt x="10" y="11"/>
                  <a:pt x="13" y="11"/>
                </a:cubicBezTo>
                <a:close/>
                <a:moveTo>
                  <a:pt x="26" y="19"/>
                </a:moveTo>
                <a:cubicBezTo>
                  <a:pt x="26" y="16"/>
                  <a:pt x="24" y="13"/>
                  <a:pt x="21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2" y="13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4"/>
                  <a:pt x="7" y="75"/>
                  <a:pt x="9" y="75"/>
                </a:cubicBezTo>
                <a:cubicBezTo>
                  <a:pt x="11" y="75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5"/>
                  <a:pt x="18" y="75"/>
                </a:cubicBezTo>
                <a:cubicBezTo>
                  <a:pt x="19" y="75"/>
                  <a:pt x="21" y="74"/>
                  <a:pt x="21" y="72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6">
            <a:extLst>
              <a:ext uri="{FF2B5EF4-FFF2-40B4-BE49-F238E27FC236}">
                <a16:creationId xmlns:a16="http://schemas.microsoft.com/office/drawing/2014/main" id="{5A267B37-6C15-4A7A-A444-F726E7C35484}"/>
              </a:ext>
            </a:extLst>
          </p:cNvPr>
          <p:cNvSpPr>
            <a:spLocks/>
          </p:cNvSpPr>
          <p:nvPr/>
        </p:nvSpPr>
        <p:spPr bwMode="auto">
          <a:xfrm>
            <a:off x="2470747" y="1892907"/>
            <a:ext cx="223667" cy="622075"/>
          </a:xfrm>
          <a:custGeom>
            <a:avLst/>
            <a:gdLst>
              <a:gd name="T0" fmla="*/ 14 w 27"/>
              <a:gd name="T1" fmla="*/ 11 h 75"/>
              <a:gd name="T2" fmla="*/ 20 w 27"/>
              <a:gd name="T3" fmla="*/ 5 h 75"/>
              <a:gd name="T4" fmla="*/ 14 w 27"/>
              <a:gd name="T5" fmla="*/ 0 h 75"/>
              <a:gd name="T6" fmla="*/ 8 w 27"/>
              <a:gd name="T7" fmla="*/ 5 h 75"/>
              <a:gd name="T8" fmla="*/ 14 w 27"/>
              <a:gd name="T9" fmla="*/ 11 h 75"/>
              <a:gd name="T10" fmla="*/ 27 w 27"/>
              <a:gd name="T11" fmla="*/ 19 h 75"/>
              <a:gd name="T12" fmla="*/ 22 w 27"/>
              <a:gd name="T13" fmla="*/ 13 h 75"/>
              <a:gd name="T14" fmla="*/ 6 w 27"/>
              <a:gd name="T15" fmla="*/ 13 h 75"/>
              <a:gd name="T16" fmla="*/ 0 w 27"/>
              <a:gd name="T17" fmla="*/ 19 h 75"/>
              <a:gd name="T18" fmla="*/ 0 w 27"/>
              <a:gd name="T19" fmla="*/ 40 h 75"/>
              <a:gd name="T20" fmla="*/ 3 w 27"/>
              <a:gd name="T21" fmla="*/ 42 h 75"/>
              <a:gd name="T22" fmla="*/ 5 w 27"/>
              <a:gd name="T23" fmla="*/ 40 h 75"/>
              <a:gd name="T24" fmla="*/ 5 w 27"/>
              <a:gd name="T25" fmla="*/ 20 h 75"/>
              <a:gd name="T26" fmla="*/ 6 w 27"/>
              <a:gd name="T27" fmla="*/ 20 h 75"/>
              <a:gd name="T28" fmla="*/ 6 w 27"/>
              <a:gd name="T29" fmla="*/ 72 h 75"/>
              <a:gd name="T30" fmla="*/ 9 w 27"/>
              <a:gd name="T31" fmla="*/ 75 h 75"/>
              <a:gd name="T32" fmla="*/ 13 w 27"/>
              <a:gd name="T33" fmla="*/ 72 h 75"/>
              <a:gd name="T34" fmla="*/ 13 w 27"/>
              <a:gd name="T35" fmla="*/ 44 h 75"/>
              <a:gd name="T36" fmla="*/ 15 w 27"/>
              <a:gd name="T37" fmla="*/ 44 h 75"/>
              <a:gd name="T38" fmla="*/ 15 w 27"/>
              <a:gd name="T39" fmla="*/ 72 h 75"/>
              <a:gd name="T40" fmla="*/ 18 w 27"/>
              <a:gd name="T41" fmla="*/ 75 h 75"/>
              <a:gd name="T42" fmla="*/ 22 w 27"/>
              <a:gd name="T43" fmla="*/ 72 h 75"/>
              <a:gd name="T44" fmla="*/ 22 w 27"/>
              <a:gd name="T45" fmla="*/ 20 h 75"/>
              <a:gd name="T46" fmla="*/ 22 w 27"/>
              <a:gd name="T47" fmla="*/ 20 h 75"/>
              <a:gd name="T48" fmla="*/ 22 w 27"/>
              <a:gd name="T49" fmla="*/ 40 h 75"/>
              <a:gd name="T50" fmla="*/ 25 w 27"/>
              <a:gd name="T51" fmla="*/ 42 h 75"/>
              <a:gd name="T52" fmla="*/ 27 w 27"/>
              <a:gd name="T53" fmla="*/ 40 h 75"/>
              <a:gd name="T54" fmla="*/ 27 w 27"/>
              <a:gd name="T55" fmla="*/ 1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5">
                <a:moveTo>
                  <a:pt x="14" y="11"/>
                </a:moveTo>
                <a:cubicBezTo>
                  <a:pt x="17" y="11"/>
                  <a:pt x="20" y="9"/>
                  <a:pt x="20" y="5"/>
                </a:cubicBezTo>
                <a:cubicBezTo>
                  <a:pt x="20" y="2"/>
                  <a:pt x="17" y="0"/>
                  <a:pt x="14" y="0"/>
                </a:cubicBezTo>
                <a:cubicBezTo>
                  <a:pt x="11" y="0"/>
                  <a:pt x="8" y="2"/>
                  <a:pt x="8" y="5"/>
                </a:cubicBezTo>
                <a:cubicBezTo>
                  <a:pt x="8" y="9"/>
                  <a:pt x="11" y="11"/>
                  <a:pt x="14" y="11"/>
                </a:cubicBezTo>
                <a:close/>
                <a:moveTo>
                  <a:pt x="27" y="19"/>
                </a:moveTo>
                <a:cubicBezTo>
                  <a:pt x="27" y="16"/>
                  <a:pt x="25" y="13"/>
                  <a:pt x="22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3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3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8" y="75"/>
                  <a:pt x="9" y="75"/>
                </a:cubicBezTo>
                <a:cubicBezTo>
                  <a:pt x="11" y="75"/>
                  <a:pt x="13" y="74"/>
                  <a:pt x="13" y="72"/>
                </a:cubicBezTo>
                <a:cubicBezTo>
                  <a:pt x="13" y="44"/>
                  <a:pt x="13" y="44"/>
                  <a:pt x="13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72"/>
                  <a:pt x="15" y="72"/>
                  <a:pt x="15" y="72"/>
                </a:cubicBezTo>
                <a:cubicBezTo>
                  <a:pt x="15" y="74"/>
                  <a:pt x="16" y="75"/>
                  <a:pt x="18" y="75"/>
                </a:cubicBezTo>
                <a:cubicBezTo>
                  <a:pt x="20" y="75"/>
                  <a:pt x="22" y="74"/>
                  <a:pt x="22" y="72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7">
            <a:extLst>
              <a:ext uri="{FF2B5EF4-FFF2-40B4-BE49-F238E27FC236}">
                <a16:creationId xmlns:a16="http://schemas.microsoft.com/office/drawing/2014/main" id="{6DA64F4D-5E9C-461E-AA1E-1AEF39DC4430}"/>
              </a:ext>
            </a:extLst>
          </p:cNvPr>
          <p:cNvSpPr>
            <a:spLocks/>
          </p:cNvSpPr>
          <p:nvPr/>
        </p:nvSpPr>
        <p:spPr bwMode="auto">
          <a:xfrm>
            <a:off x="2834207" y="1892907"/>
            <a:ext cx="227162" cy="622075"/>
          </a:xfrm>
          <a:custGeom>
            <a:avLst/>
            <a:gdLst>
              <a:gd name="T0" fmla="*/ 13 w 27"/>
              <a:gd name="T1" fmla="*/ 11 h 75"/>
              <a:gd name="T2" fmla="*/ 19 w 27"/>
              <a:gd name="T3" fmla="*/ 5 h 75"/>
              <a:gd name="T4" fmla="*/ 13 w 27"/>
              <a:gd name="T5" fmla="*/ 0 h 75"/>
              <a:gd name="T6" fmla="*/ 8 w 27"/>
              <a:gd name="T7" fmla="*/ 5 h 75"/>
              <a:gd name="T8" fmla="*/ 13 w 27"/>
              <a:gd name="T9" fmla="*/ 11 h 75"/>
              <a:gd name="T10" fmla="*/ 27 w 27"/>
              <a:gd name="T11" fmla="*/ 19 h 75"/>
              <a:gd name="T12" fmla="*/ 21 w 27"/>
              <a:gd name="T13" fmla="*/ 13 h 75"/>
              <a:gd name="T14" fmla="*/ 5 w 27"/>
              <a:gd name="T15" fmla="*/ 13 h 75"/>
              <a:gd name="T16" fmla="*/ 0 w 27"/>
              <a:gd name="T17" fmla="*/ 19 h 75"/>
              <a:gd name="T18" fmla="*/ 0 w 27"/>
              <a:gd name="T19" fmla="*/ 40 h 75"/>
              <a:gd name="T20" fmla="*/ 2 w 27"/>
              <a:gd name="T21" fmla="*/ 42 h 75"/>
              <a:gd name="T22" fmla="*/ 5 w 27"/>
              <a:gd name="T23" fmla="*/ 40 h 75"/>
              <a:gd name="T24" fmla="*/ 5 w 27"/>
              <a:gd name="T25" fmla="*/ 20 h 75"/>
              <a:gd name="T26" fmla="*/ 6 w 27"/>
              <a:gd name="T27" fmla="*/ 20 h 75"/>
              <a:gd name="T28" fmla="*/ 6 w 27"/>
              <a:gd name="T29" fmla="*/ 72 h 75"/>
              <a:gd name="T30" fmla="*/ 9 w 27"/>
              <a:gd name="T31" fmla="*/ 75 h 75"/>
              <a:gd name="T32" fmla="*/ 12 w 27"/>
              <a:gd name="T33" fmla="*/ 72 h 75"/>
              <a:gd name="T34" fmla="*/ 12 w 27"/>
              <a:gd name="T35" fmla="*/ 44 h 75"/>
              <a:gd name="T36" fmla="*/ 14 w 27"/>
              <a:gd name="T37" fmla="*/ 44 h 75"/>
              <a:gd name="T38" fmla="*/ 14 w 27"/>
              <a:gd name="T39" fmla="*/ 72 h 75"/>
              <a:gd name="T40" fmla="*/ 18 w 27"/>
              <a:gd name="T41" fmla="*/ 75 h 75"/>
              <a:gd name="T42" fmla="*/ 21 w 27"/>
              <a:gd name="T43" fmla="*/ 72 h 75"/>
              <a:gd name="T44" fmla="*/ 21 w 27"/>
              <a:gd name="T45" fmla="*/ 20 h 75"/>
              <a:gd name="T46" fmla="*/ 22 w 27"/>
              <a:gd name="T47" fmla="*/ 20 h 75"/>
              <a:gd name="T48" fmla="*/ 22 w 27"/>
              <a:gd name="T49" fmla="*/ 40 h 75"/>
              <a:gd name="T50" fmla="*/ 24 w 27"/>
              <a:gd name="T51" fmla="*/ 42 h 75"/>
              <a:gd name="T52" fmla="*/ 27 w 27"/>
              <a:gd name="T53" fmla="*/ 40 h 75"/>
              <a:gd name="T54" fmla="*/ 27 w 27"/>
              <a:gd name="T55" fmla="*/ 1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5">
                <a:moveTo>
                  <a:pt x="13" y="11"/>
                </a:moveTo>
                <a:cubicBezTo>
                  <a:pt x="17" y="11"/>
                  <a:pt x="19" y="9"/>
                  <a:pt x="19" y="5"/>
                </a:cubicBezTo>
                <a:cubicBezTo>
                  <a:pt x="19" y="2"/>
                  <a:pt x="17" y="0"/>
                  <a:pt x="13" y="0"/>
                </a:cubicBezTo>
                <a:cubicBezTo>
                  <a:pt x="10" y="0"/>
                  <a:pt x="8" y="2"/>
                  <a:pt x="8" y="5"/>
                </a:cubicBezTo>
                <a:cubicBezTo>
                  <a:pt x="8" y="9"/>
                  <a:pt x="10" y="11"/>
                  <a:pt x="13" y="11"/>
                </a:cubicBezTo>
                <a:close/>
                <a:moveTo>
                  <a:pt x="27" y="19"/>
                </a:moveTo>
                <a:cubicBezTo>
                  <a:pt x="27" y="16"/>
                  <a:pt x="24" y="13"/>
                  <a:pt x="21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2" y="13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5"/>
                  <a:pt x="9" y="75"/>
                </a:cubicBezTo>
                <a:cubicBezTo>
                  <a:pt x="11" y="75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5"/>
                  <a:pt x="18" y="75"/>
                </a:cubicBezTo>
                <a:cubicBezTo>
                  <a:pt x="20" y="75"/>
                  <a:pt x="21" y="74"/>
                  <a:pt x="21" y="72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8">
            <a:extLst>
              <a:ext uri="{FF2B5EF4-FFF2-40B4-BE49-F238E27FC236}">
                <a16:creationId xmlns:a16="http://schemas.microsoft.com/office/drawing/2014/main" id="{0677C4AA-8ECB-4040-B963-C08668E74514}"/>
              </a:ext>
            </a:extLst>
          </p:cNvPr>
          <p:cNvSpPr>
            <a:spLocks/>
          </p:cNvSpPr>
          <p:nvPr/>
        </p:nvSpPr>
        <p:spPr bwMode="auto">
          <a:xfrm>
            <a:off x="3201161" y="1892907"/>
            <a:ext cx="216678" cy="622075"/>
          </a:xfrm>
          <a:custGeom>
            <a:avLst/>
            <a:gdLst>
              <a:gd name="T0" fmla="*/ 13 w 26"/>
              <a:gd name="T1" fmla="*/ 11 h 75"/>
              <a:gd name="T2" fmla="*/ 19 w 26"/>
              <a:gd name="T3" fmla="*/ 5 h 75"/>
              <a:gd name="T4" fmla="*/ 13 w 26"/>
              <a:gd name="T5" fmla="*/ 0 h 75"/>
              <a:gd name="T6" fmla="*/ 7 w 26"/>
              <a:gd name="T7" fmla="*/ 5 h 75"/>
              <a:gd name="T8" fmla="*/ 13 w 26"/>
              <a:gd name="T9" fmla="*/ 11 h 75"/>
              <a:gd name="T10" fmla="*/ 26 w 26"/>
              <a:gd name="T11" fmla="*/ 19 h 75"/>
              <a:gd name="T12" fmla="*/ 21 w 26"/>
              <a:gd name="T13" fmla="*/ 13 h 75"/>
              <a:gd name="T14" fmla="*/ 5 w 26"/>
              <a:gd name="T15" fmla="*/ 13 h 75"/>
              <a:gd name="T16" fmla="*/ 0 w 26"/>
              <a:gd name="T17" fmla="*/ 19 h 75"/>
              <a:gd name="T18" fmla="*/ 0 w 26"/>
              <a:gd name="T19" fmla="*/ 40 h 75"/>
              <a:gd name="T20" fmla="*/ 2 w 26"/>
              <a:gd name="T21" fmla="*/ 42 h 75"/>
              <a:gd name="T22" fmla="*/ 4 w 26"/>
              <a:gd name="T23" fmla="*/ 40 h 75"/>
              <a:gd name="T24" fmla="*/ 4 w 26"/>
              <a:gd name="T25" fmla="*/ 20 h 75"/>
              <a:gd name="T26" fmla="*/ 5 w 26"/>
              <a:gd name="T27" fmla="*/ 20 h 75"/>
              <a:gd name="T28" fmla="*/ 5 w 26"/>
              <a:gd name="T29" fmla="*/ 72 h 75"/>
              <a:gd name="T30" fmla="*/ 9 w 26"/>
              <a:gd name="T31" fmla="*/ 75 h 75"/>
              <a:gd name="T32" fmla="*/ 12 w 26"/>
              <a:gd name="T33" fmla="*/ 72 h 75"/>
              <a:gd name="T34" fmla="*/ 12 w 26"/>
              <a:gd name="T35" fmla="*/ 44 h 75"/>
              <a:gd name="T36" fmla="*/ 14 w 26"/>
              <a:gd name="T37" fmla="*/ 44 h 75"/>
              <a:gd name="T38" fmla="*/ 14 w 26"/>
              <a:gd name="T39" fmla="*/ 72 h 75"/>
              <a:gd name="T40" fmla="*/ 17 w 26"/>
              <a:gd name="T41" fmla="*/ 75 h 75"/>
              <a:gd name="T42" fmla="*/ 21 w 26"/>
              <a:gd name="T43" fmla="*/ 72 h 75"/>
              <a:gd name="T44" fmla="*/ 21 w 26"/>
              <a:gd name="T45" fmla="*/ 20 h 75"/>
              <a:gd name="T46" fmla="*/ 22 w 26"/>
              <a:gd name="T47" fmla="*/ 20 h 75"/>
              <a:gd name="T48" fmla="*/ 22 w 26"/>
              <a:gd name="T49" fmla="*/ 40 h 75"/>
              <a:gd name="T50" fmla="*/ 24 w 26"/>
              <a:gd name="T51" fmla="*/ 42 h 75"/>
              <a:gd name="T52" fmla="*/ 26 w 26"/>
              <a:gd name="T53" fmla="*/ 40 h 75"/>
              <a:gd name="T54" fmla="*/ 26 w 26"/>
              <a:gd name="T55" fmla="*/ 1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5">
                <a:moveTo>
                  <a:pt x="13" y="11"/>
                </a:moveTo>
                <a:cubicBezTo>
                  <a:pt x="16" y="11"/>
                  <a:pt x="19" y="9"/>
                  <a:pt x="19" y="5"/>
                </a:cubicBezTo>
                <a:cubicBezTo>
                  <a:pt x="19" y="2"/>
                  <a:pt x="16" y="0"/>
                  <a:pt x="13" y="0"/>
                </a:cubicBezTo>
                <a:cubicBezTo>
                  <a:pt x="10" y="0"/>
                  <a:pt x="7" y="2"/>
                  <a:pt x="7" y="5"/>
                </a:cubicBezTo>
                <a:cubicBezTo>
                  <a:pt x="7" y="9"/>
                  <a:pt x="10" y="11"/>
                  <a:pt x="13" y="11"/>
                </a:cubicBezTo>
                <a:close/>
                <a:moveTo>
                  <a:pt x="26" y="19"/>
                </a:moveTo>
                <a:cubicBezTo>
                  <a:pt x="26" y="16"/>
                  <a:pt x="24" y="13"/>
                  <a:pt x="21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2" y="13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4"/>
                  <a:pt x="7" y="75"/>
                  <a:pt x="9" y="75"/>
                </a:cubicBezTo>
                <a:cubicBezTo>
                  <a:pt x="10" y="75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5" y="75"/>
                  <a:pt x="17" y="75"/>
                </a:cubicBezTo>
                <a:cubicBezTo>
                  <a:pt x="19" y="75"/>
                  <a:pt x="21" y="74"/>
                  <a:pt x="21" y="72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9">
            <a:extLst>
              <a:ext uri="{FF2B5EF4-FFF2-40B4-BE49-F238E27FC236}">
                <a16:creationId xmlns:a16="http://schemas.microsoft.com/office/drawing/2014/main" id="{4A338B57-6AA7-4028-9890-ED5F8F28364F}"/>
              </a:ext>
            </a:extLst>
          </p:cNvPr>
          <p:cNvSpPr>
            <a:spLocks/>
          </p:cNvSpPr>
          <p:nvPr/>
        </p:nvSpPr>
        <p:spPr bwMode="auto">
          <a:xfrm>
            <a:off x="3561125" y="1892907"/>
            <a:ext cx="223667" cy="622075"/>
          </a:xfrm>
          <a:custGeom>
            <a:avLst/>
            <a:gdLst>
              <a:gd name="T0" fmla="*/ 14 w 27"/>
              <a:gd name="T1" fmla="*/ 11 h 75"/>
              <a:gd name="T2" fmla="*/ 19 w 27"/>
              <a:gd name="T3" fmla="*/ 5 h 75"/>
              <a:gd name="T4" fmla="*/ 14 w 27"/>
              <a:gd name="T5" fmla="*/ 0 h 75"/>
              <a:gd name="T6" fmla="*/ 8 w 27"/>
              <a:gd name="T7" fmla="*/ 5 h 75"/>
              <a:gd name="T8" fmla="*/ 14 w 27"/>
              <a:gd name="T9" fmla="*/ 11 h 75"/>
              <a:gd name="T10" fmla="*/ 27 w 27"/>
              <a:gd name="T11" fmla="*/ 19 h 75"/>
              <a:gd name="T12" fmla="*/ 21 w 27"/>
              <a:gd name="T13" fmla="*/ 13 h 75"/>
              <a:gd name="T14" fmla="*/ 5 w 27"/>
              <a:gd name="T15" fmla="*/ 13 h 75"/>
              <a:gd name="T16" fmla="*/ 0 w 27"/>
              <a:gd name="T17" fmla="*/ 19 h 75"/>
              <a:gd name="T18" fmla="*/ 0 w 27"/>
              <a:gd name="T19" fmla="*/ 40 h 75"/>
              <a:gd name="T20" fmla="*/ 2 w 27"/>
              <a:gd name="T21" fmla="*/ 42 h 75"/>
              <a:gd name="T22" fmla="*/ 5 w 27"/>
              <a:gd name="T23" fmla="*/ 40 h 75"/>
              <a:gd name="T24" fmla="*/ 5 w 27"/>
              <a:gd name="T25" fmla="*/ 20 h 75"/>
              <a:gd name="T26" fmla="*/ 6 w 27"/>
              <a:gd name="T27" fmla="*/ 20 h 75"/>
              <a:gd name="T28" fmla="*/ 6 w 27"/>
              <a:gd name="T29" fmla="*/ 72 h 75"/>
              <a:gd name="T30" fmla="*/ 9 w 27"/>
              <a:gd name="T31" fmla="*/ 75 h 75"/>
              <a:gd name="T32" fmla="*/ 12 w 27"/>
              <a:gd name="T33" fmla="*/ 72 h 75"/>
              <a:gd name="T34" fmla="*/ 12 w 27"/>
              <a:gd name="T35" fmla="*/ 44 h 75"/>
              <a:gd name="T36" fmla="*/ 14 w 27"/>
              <a:gd name="T37" fmla="*/ 44 h 75"/>
              <a:gd name="T38" fmla="*/ 14 w 27"/>
              <a:gd name="T39" fmla="*/ 72 h 75"/>
              <a:gd name="T40" fmla="*/ 18 w 27"/>
              <a:gd name="T41" fmla="*/ 75 h 75"/>
              <a:gd name="T42" fmla="*/ 21 w 27"/>
              <a:gd name="T43" fmla="*/ 72 h 75"/>
              <a:gd name="T44" fmla="*/ 21 w 27"/>
              <a:gd name="T45" fmla="*/ 20 h 75"/>
              <a:gd name="T46" fmla="*/ 22 w 27"/>
              <a:gd name="T47" fmla="*/ 20 h 75"/>
              <a:gd name="T48" fmla="*/ 22 w 27"/>
              <a:gd name="T49" fmla="*/ 40 h 75"/>
              <a:gd name="T50" fmla="*/ 24 w 27"/>
              <a:gd name="T51" fmla="*/ 42 h 75"/>
              <a:gd name="T52" fmla="*/ 27 w 27"/>
              <a:gd name="T53" fmla="*/ 40 h 75"/>
              <a:gd name="T54" fmla="*/ 27 w 27"/>
              <a:gd name="T55" fmla="*/ 1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5">
                <a:moveTo>
                  <a:pt x="14" y="11"/>
                </a:moveTo>
                <a:cubicBezTo>
                  <a:pt x="17" y="11"/>
                  <a:pt x="19" y="9"/>
                  <a:pt x="19" y="5"/>
                </a:cubicBezTo>
                <a:cubicBezTo>
                  <a:pt x="19" y="2"/>
                  <a:pt x="17" y="0"/>
                  <a:pt x="14" y="0"/>
                </a:cubicBezTo>
                <a:cubicBezTo>
                  <a:pt x="10" y="0"/>
                  <a:pt x="8" y="2"/>
                  <a:pt x="8" y="5"/>
                </a:cubicBezTo>
                <a:cubicBezTo>
                  <a:pt x="8" y="9"/>
                  <a:pt x="10" y="11"/>
                  <a:pt x="14" y="11"/>
                </a:cubicBezTo>
                <a:close/>
                <a:moveTo>
                  <a:pt x="27" y="19"/>
                </a:moveTo>
                <a:cubicBezTo>
                  <a:pt x="27" y="16"/>
                  <a:pt x="24" y="13"/>
                  <a:pt x="21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2" y="13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5"/>
                  <a:pt x="9" y="75"/>
                </a:cubicBezTo>
                <a:cubicBezTo>
                  <a:pt x="11" y="75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5"/>
                  <a:pt x="18" y="75"/>
                </a:cubicBezTo>
                <a:cubicBezTo>
                  <a:pt x="20" y="75"/>
                  <a:pt x="21" y="74"/>
                  <a:pt x="21" y="72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Freeform: Shape 10">
            <a:extLst>
              <a:ext uri="{FF2B5EF4-FFF2-40B4-BE49-F238E27FC236}">
                <a16:creationId xmlns:a16="http://schemas.microsoft.com/office/drawing/2014/main" id="{1F4A4CB1-4C06-4162-9DCE-B4AC4F9A7F4F}"/>
              </a:ext>
            </a:extLst>
          </p:cNvPr>
          <p:cNvSpPr>
            <a:spLocks/>
          </p:cNvSpPr>
          <p:nvPr/>
        </p:nvSpPr>
        <p:spPr bwMode="auto">
          <a:xfrm>
            <a:off x="3924584" y="1892907"/>
            <a:ext cx="216678" cy="622075"/>
          </a:xfrm>
          <a:custGeom>
            <a:avLst/>
            <a:gdLst>
              <a:gd name="T0" fmla="*/ 13 w 26"/>
              <a:gd name="T1" fmla="*/ 11 h 75"/>
              <a:gd name="T2" fmla="*/ 19 w 26"/>
              <a:gd name="T3" fmla="*/ 5 h 75"/>
              <a:gd name="T4" fmla="*/ 13 w 26"/>
              <a:gd name="T5" fmla="*/ 0 h 75"/>
              <a:gd name="T6" fmla="*/ 7 w 26"/>
              <a:gd name="T7" fmla="*/ 5 h 75"/>
              <a:gd name="T8" fmla="*/ 13 w 26"/>
              <a:gd name="T9" fmla="*/ 11 h 75"/>
              <a:gd name="T10" fmla="*/ 26 w 26"/>
              <a:gd name="T11" fmla="*/ 19 h 75"/>
              <a:gd name="T12" fmla="*/ 21 w 26"/>
              <a:gd name="T13" fmla="*/ 13 h 75"/>
              <a:gd name="T14" fmla="*/ 5 w 26"/>
              <a:gd name="T15" fmla="*/ 13 h 75"/>
              <a:gd name="T16" fmla="*/ 0 w 26"/>
              <a:gd name="T17" fmla="*/ 19 h 75"/>
              <a:gd name="T18" fmla="*/ 0 w 26"/>
              <a:gd name="T19" fmla="*/ 40 h 75"/>
              <a:gd name="T20" fmla="*/ 2 w 26"/>
              <a:gd name="T21" fmla="*/ 42 h 75"/>
              <a:gd name="T22" fmla="*/ 4 w 26"/>
              <a:gd name="T23" fmla="*/ 40 h 75"/>
              <a:gd name="T24" fmla="*/ 4 w 26"/>
              <a:gd name="T25" fmla="*/ 20 h 75"/>
              <a:gd name="T26" fmla="*/ 5 w 26"/>
              <a:gd name="T27" fmla="*/ 20 h 75"/>
              <a:gd name="T28" fmla="*/ 5 w 26"/>
              <a:gd name="T29" fmla="*/ 72 h 75"/>
              <a:gd name="T30" fmla="*/ 9 w 26"/>
              <a:gd name="T31" fmla="*/ 75 h 75"/>
              <a:gd name="T32" fmla="*/ 12 w 26"/>
              <a:gd name="T33" fmla="*/ 72 h 75"/>
              <a:gd name="T34" fmla="*/ 12 w 26"/>
              <a:gd name="T35" fmla="*/ 44 h 75"/>
              <a:gd name="T36" fmla="*/ 14 w 26"/>
              <a:gd name="T37" fmla="*/ 44 h 75"/>
              <a:gd name="T38" fmla="*/ 14 w 26"/>
              <a:gd name="T39" fmla="*/ 72 h 75"/>
              <a:gd name="T40" fmla="*/ 17 w 26"/>
              <a:gd name="T41" fmla="*/ 75 h 75"/>
              <a:gd name="T42" fmla="*/ 21 w 26"/>
              <a:gd name="T43" fmla="*/ 72 h 75"/>
              <a:gd name="T44" fmla="*/ 21 w 26"/>
              <a:gd name="T45" fmla="*/ 20 h 75"/>
              <a:gd name="T46" fmla="*/ 22 w 26"/>
              <a:gd name="T47" fmla="*/ 20 h 75"/>
              <a:gd name="T48" fmla="*/ 22 w 26"/>
              <a:gd name="T49" fmla="*/ 40 h 75"/>
              <a:gd name="T50" fmla="*/ 24 w 26"/>
              <a:gd name="T51" fmla="*/ 42 h 75"/>
              <a:gd name="T52" fmla="*/ 26 w 26"/>
              <a:gd name="T53" fmla="*/ 40 h 75"/>
              <a:gd name="T54" fmla="*/ 26 w 26"/>
              <a:gd name="T55" fmla="*/ 1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5">
                <a:moveTo>
                  <a:pt x="13" y="11"/>
                </a:moveTo>
                <a:cubicBezTo>
                  <a:pt x="16" y="11"/>
                  <a:pt x="19" y="9"/>
                  <a:pt x="19" y="5"/>
                </a:cubicBezTo>
                <a:cubicBezTo>
                  <a:pt x="19" y="2"/>
                  <a:pt x="16" y="0"/>
                  <a:pt x="13" y="0"/>
                </a:cubicBezTo>
                <a:cubicBezTo>
                  <a:pt x="10" y="0"/>
                  <a:pt x="7" y="2"/>
                  <a:pt x="7" y="5"/>
                </a:cubicBezTo>
                <a:cubicBezTo>
                  <a:pt x="7" y="9"/>
                  <a:pt x="10" y="11"/>
                  <a:pt x="13" y="11"/>
                </a:cubicBezTo>
                <a:close/>
                <a:moveTo>
                  <a:pt x="26" y="19"/>
                </a:moveTo>
                <a:cubicBezTo>
                  <a:pt x="26" y="16"/>
                  <a:pt x="24" y="13"/>
                  <a:pt x="21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2" y="13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4"/>
                  <a:pt x="7" y="75"/>
                  <a:pt x="9" y="75"/>
                </a:cubicBezTo>
                <a:cubicBezTo>
                  <a:pt x="11" y="75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5" y="75"/>
                  <a:pt x="17" y="75"/>
                </a:cubicBezTo>
                <a:cubicBezTo>
                  <a:pt x="19" y="75"/>
                  <a:pt x="21" y="74"/>
                  <a:pt x="21" y="72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11">
            <a:extLst>
              <a:ext uri="{FF2B5EF4-FFF2-40B4-BE49-F238E27FC236}">
                <a16:creationId xmlns:a16="http://schemas.microsoft.com/office/drawing/2014/main" id="{BE8F0DBB-9430-4C26-81A2-433FCEE42C6A}"/>
              </a:ext>
            </a:extLst>
          </p:cNvPr>
          <p:cNvSpPr>
            <a:spLocks/>
          </p:cNvSpPr>
          <p:nvPr/>
        </p:nvSpPr>
        <p:spPr bwMode="auto">
          <a:xfrm>
            <a:off x="4284549" y="1892907"/>
            <a:ext cx="223667" cy="622075"/>
          </a:xfrm>
          <a:custGeom>
            <a:avLst/>
            <a:gdLst>
              <a:gd name="T0" fmla="*/ 14 w 27"/>
              <a:gd name="T1" fmla="*/ 11 h 75"/>
              <a:gd name="T2" fmla="*/ 19 w 27"/>
              <a:gd name="T3" fmla="*/ 5 h 75"/>
              <a:gd name="T4" fmla="*/ 14 w 27"/>
              <a:gd name="T5" fmla="*/ 0 h 75"/>
              <a:gd name="T6" fmla="*/ 8 w 27"/>
              <a:gd name="T7" fmla="*/ 5 h 75"/>
              <a:gd name="T8" fmla="*/ 14 w 27"/>
              <a:gd name="T9" fmla="*/ 11 h 75"/>
              <a:gd name="T10" fmla="*/ 27 w 27"/>
              <a:gd name="T11" fmla="*/ 19 h 75"/>
              <a:gd name="T12" fmla="*/ 22 w 27"/>
              <a:gd name="T13" fmla="*/ 13 h 75"/>
              <a:gd name="T14" fmla="*/ 5 w 27"/>
              <a:gd name="T15" fmla="*/ 13 h 75"/>
              <a:gd name="T16" fmla="*/ 0 w 27"/>
              <a:gd name="T17" fmla="*/ 19 h 75"/>
              <a:gd name="T18" fmla="*/ 0 w 27"/>
              <a:gd name="T19" fmla="*/ 40 h 75"/>
              <a:gd name="T20" fmla="*/ 3 w 27"/>
              <a:gd name="T21" fmla="*/ 42 h 75"/>
              <a:gd name="T22" fmla="*/ 5 w 27"/>
              <a:gd name="T23" fmla="*/ 40 h 75"/>
              <a:gd name="T24" fmla="*/ 5 w 27"/>
              <a:gd name="T25" fmla="*/ 20 h 75"/>
              <a:gd name="T26" fmla="*/ 6 w 27"/>
              <a:gd name="T27" fmla="*/ 20 h 75"/>
              <a:gd name="T28" fmla="*/ 6 w 27"/>
              <a:gd name="T29" fmla="*/ 72 h 75"/>
              <a:gd name="T30" fmla="*/ 9 w 27"/>
              <a:gd name="T31" fmla="*/ 75 h 75"/>
              <a:gd name="T32" fmla="*/ 13 w 27"/>
              <a:gd name="T33" fmla="*/ 72 h 75"/>
              <a:gd name="T34" fmla="*/ 13 w 27"/>
              <a:gd name="T35" fmla="*/ 44 h 75"/>
              <a:gd name="T36" fmla="*/ 14 w 27"/>
              <a:gd name="T37" fmla="*/ 44 h 75"/>
              <a:gd name="T38" fmla="*/ 14 w 27"/>
              <a:gd name="T39" fmla="*/ 72 h 75"/>
              <a:gd name="T40" fmla="*/ 18 w 27"/>
              <a:gd name="T41" fmla="*/ 75 h 75"/>
              <a:gd name="T42" fmla="*/ 21 w 27"/>
              <a:gd name="T43" fmla="*/ 72 h 75"/>
              <a:gd name="T44" fmla="*/ 21 w 27"/>
              <a:gd name="T45" fmla="*/ 20 h 75"/>
              <a:gd name="T46" fmla="*/ 22 w 27"/>
              <a:gd name="T47" fmla="*/ 20 h 75"/>
              <a:gd name="T48" fmla="*/ 22 w 27"/>
              <a:gd name="T49" fmla="*/ 40 h 75"/>
              <a:gd name="T50" fmla="*/ 25 w 27"/>
              <a:gd name="T51" fmla="*/ 42 h 75"/>
              <a:gd name="T52" fmla="*/ 27 w 27"/>
              <a:gd name="T53" fmla="*/ 40 h 75"/>
              <a:gd name="T54" fmla="*/ 27 w 27"/>
              <a:gd name="T55" fmla="*/ 1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5">
                <a:moveTo>
                  <a:pt x="14" y="11"/>
                </a:moveTo>
                <a:cubicBezTo>
                  <a:pt x="17" y="11"/>
                  <a:pt x="19" y="9"/>
                  <a:pt x="19" y="5"/>
                </a:cubicBezTo>
                <a:cubicBezTo>
                  <a:pt x="19" y="2"/>
                  <a:pt x="17" y="0"/>
                  <a:pt x="14" y="0"/>
                </a:cubicBezTo>
                <a:cubicBezTo>
                  <a:pt x="11" y="0"/>
                  <a:pt x="8" y="2"/>
                  <a:pt x="8" y="5"/>
                </a:cubicBezTo>
                <a:cubicBezTo>
                  <a:pt x="8" y="9"/>
                  <a:pt x="11" y="11"/>
                  <a:pt x="14" y="11"/>
                </a:cubicBezTo>
                <a:close/>
                <a:moveTo>
                  <a:pt x="27" y="19"/>
                </a:moveTo>
                <a:cubicBezTo>
                  <a:pt x="27" y="16"/>
                  <a:pt x="24" y="13"/>
                  <a:pt x="22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3" y="13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3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5"/>
                  <a:pt x="9" y="75"/>
                </a:cubicBezTo>
                <a:cubicBezTo>
                  <a:pt x="11" y="75"/>
                  <a:pt x="13" y="74"/>
                  <a:pt x="13" y="72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5"/>
                  <a:pt x="18" y="75"/>
                </a:cubicBezTo>
                <a:cubicBezTo>
                  <a:pt x="20" y="75"/>
                  <a:pt x="21" y="74"/>
                  <a:pt x="21" y="72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12">
            <a:extLst>
              <a:ext uri="{FF2B5EF4-FFF2-40B4-BE49-F238E27FC236}">
                <a16:creationId xmlns:a16="http://schemas.microsoft.com/office/drawing/2014/main" id="{62C2FB72-3EF3-4DA9-8483-D431B5E365A9}"/>
              </a:ext>
            </a:extLst>
          </p:cNvPr>
          <p:cNvSpPr>
            <a:spLocks/>
          </p:cNvSpPr>
          <p:nvPr/>
        </p:nvSpPr>
        <p:spPr bwMode="auto">
          <a:xfrm>
            <a:off x="1020406" y="2809057"/>
            <a:ext cx="227162" cy="632558"/>
          </a:xfrm>
          <a:custGeom>
            <a:avLst/>
            <a:gdLst>
              <a:gd name="T0" fmla="*/ 14 w 27"/>
              <a:gd name="T1" fmla="*/ 11 h 76"/>
              <a:gd name="T2" fmla="*/ 19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1 h 76"/>
              <a:gd name="T10" fmla="*/ 27 w 27"/>
              <a:gd name="T11" fmla="*/ 19 h 76"/>
              <a:gd name="T12" fmla="*/ 22 w 27"/>
              <a:gd name="T13" fmla="*/ 14 h 76"/>
              <a:gd name="T14" fmla="*/ 5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3 w 27"/>
              <a:gd name="T21" fmla="*/ 42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2 h 76"/>
              <a:gd name="T30" fmla="*/ 9 w 27"/>
              <a:gd name="T31" fmla="*/ 76 h 76"/>
              <a:gd name="T32" fmla="*/ 13 w 27"/>
              <a:gd name="T33" fmla="*/ 72 h 76"/>
              <a:gd name="T34" fmla="*/ 13 w 27"/>
              <a:gd name="T35" fmla="*/ 44 h 76"/>
              <a:gd name="T36" fmla="*/ 14 w 27"/>
              <a:gd name="T37" fmla="*/ 44 h 76"/>
              <a:gd name="T38" fmla="*/ 14 w 27"/>
              <a:gd name="T39" fmla="*/ 72 h 76"/>
              <a:gd name="T40" fmla="*/ 18 w 27"/>
              <a:gd name="T41" fmla="*/ 76 h 76"/>
              <a:gd name="T42" fmla="*/ 21 w 27"/>
              <a:gd name="T43" fmla="*/ 72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5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1"/>
                </a:moveTo>
                <a:cubicBezTo>
                  <a:pt x="17" y="11"/>
                  <a:pt x="19" y="9"/>
                  <a:pt x="19" y="6"/>
                </a:cubicBezTo>
                <a:cubicBezTo>
                  <a:pt x="19" y="3"/>
                  <a:pt x="17" y="0"/>
                  <a:pt x="14" y="0"/>
                </a:cubicBezTo>
                <a:cubicBezTo>
                  <a:pt x="11" y="0"/>
                  <a:pt x="8" y="3"/>
                  <a:pt x="8" y="6"/>
                </a:cubicBezTo>
                <a:cubicBezTo>
                  <a:pt x="8" y="9"/>
                  <a:pt x="11" y="11"/>
                  <a:pt x="14" y="11"/>
                </a:cubicBezTo>
                <a:close/>
                <a:moveTo>
                  <a:pt x="27" y="19"/>
                </a:moveTo>
                <a:cubicBezTo>
                  <a:pt x="27" y="16"/>
                  <a:pt x="24" y="14"/>
                  <a:pt x="22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3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3" y="74"/>
                  <a:pt x="13" y="72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6"/>
                  <a:pt x="18" y="76"/>
                </a:cubicBezTo>
                <a:cubicBezTo>
                  <a:pt x="20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13">
            <a:extLst>
              <a:ext uri="{FF2B5EF4-FFF2-40B4-BE49-F238E27FC236}">
                <a16:creationId xmlns:a16="http://schemas.microsoft.com/office/drawing/2014/main" id="{ACE700BC-A0A5-4E0F-801F-BE9FEAA5D545}"/>
              </a:ext>
            </a:extLst>
          </p:cNvPr>
          <p:cNvSpPr>
            <a:spLocks/>
          </p:cNvSpPr>
          <p:nvPr/>
        </p:nvSpPr>
        <p:spPr bwMode="auto">
          <a:xfrm>
            <a:off x="1387360" y="2809057"/>
            <a:ext cx="216678" cy="632558"/>
          </a:xfrm>
          <a:custGeom>
            <a:avLst/>
            <a:gdLst>
              <a:gd name="T0" fmla="*/ 13 w 26"/>
              <a:gd name="T1" fmla="*/ 11 h 76"/>
              <a:gd name="T2" fmla="*/ 19 w 26"/>
              <a:gd name="T3" fmla="*/ 6 h 76"/>
              <a:gd name="T4" fmla="*/ 13 w 26"/>
              <a:gd name="T5" fmla="*/ 0 h 76"/>
              <a:gd name="T6" fmla="*/ 8 w 26"/>
              <a:gd name="T7" fmla="*/ 6 h 76"/>
              <a:gd name="T8" fmla="*/ 13 w 26"/>
              <a:gd name="T9" fmla="*/ 11 h 76"/>
              <a:gd name="T10" fmla="*/ 26 w 26"/>
              <a:gd name="T11" fmla="*/ 19 h 76"/>
              <a:gd name="T12" fmla="*/ 21 w 26"/>
              <a:gd name="T13" fmla="*/ 14 h 76"/>
              <a:gd name="T14" fmla="*/ 5 w 26"/>
              <a:gd name="T15" fmla="*/ 14 h 76"/>
              <a:gd name="T16" fmla="*/ 0 w 26"/>
              <a:gd name="T17" fmla="*/ 19 h 76"/>
              <a:gd name="T18" fmla="*/ 0 w 26"/>
              <a:gd name="T19" fmla="*/ 40 h 76"/>
              <a:gd name="T20" fmla="*/ 2 w 26"/>
              <a:gd name="T21" fmla="*/ 42 h 76"/>
              <a:gd name="T22" fmla="*/ 4 w 26"/>
              <a:gd name="T23" fmla="*/ 40 h 76"/>
              <a:gd name="T24" fmla="*/ 4 w 26"/>
              <a:gd name="T25" fmla="*/ 21 h 76"/>
              <a:gd name="T26" fmla="*/ 5 w 26"/>
              <a:gd name="T27" fmla="*/ 21 h 76"/>
              <a:gd name="T28" fmla="*/ 5 w 26"/>
              <a:gd name="T29" fmla="*/ 72 h 76"/>
              <a:gd name="T30" fmla="*/ 9 w 26"/>
              <a:gd name="T31" fmla="*/ 76 h 76"/>
              <a:gd name="T32" fmla="*/ 12 w 26"/>
              <a:gd name="T33" fmla="*/ 72 h 76"/>
              <a:gd name="T34" fmla="*/ 12 w 26"/>
              <a:gd name="T35" fmla="*/ 44 h 76"/>
              <a:gd name="T36" fmla="*/ 14 w 26"/>
              <a:gd name="T37" fmla="*/ 44 h 76"/>
              <a:gd name="T38" fmla="*/ 14 w 26"/>
              <a:gd name="T39" fmla="*/ 72 h 76"/>
              <a:gd name="T40" fmla="*/ 17 w 26"/>
              <a:gd name="T41" fmla="*/ 76 h 76"/>
              <a:gd name="T42" fmla="*/ 21 w 26"/>
              <a:gd name="T43" fmla="*/ 72 h 76"/>
              <a:gd name="T44" fmla="*/ 21 w 26"/>
              <a:gd name="T45" fmla="*/ 21 h 76"/>
              <a:gd name="T46" fmla="*/ 22 w 26"/>
              <a:gd name="T47" fmla="*/ 21 h 76"/>
              <a:gd name="T48" fmla="*/ 22 w 26"/>
              <a:gd name="T49" fmla="*/ 40 h 76"/>
              <a:gd name="T50" fmla="*/ 24 w 26"/>
              <a:gd name="T51" fmla="*/ 42 h 76"/>
              <a:gd name="T52" fmla="*/ 26 w 26"/>
              <a:gd name="T53" fmla="*/ 40 h 76"/>
              <a:gd name="T54" fmla="*/ 26 w 26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6">
                <a:moveTo>
                  <a:pt x="13" y="11"/>
                </a:moveTo>
                <a:cubicBezTo>
                  <a:pt x="16" y="11"/>
                  <a:pt x="19" y="9"/>
                  <a:pt x="19" y="6"/>
                </a:cubicBezTo>
                <a:cubicBezTo>
                  <a:pt x="19" y="3"/>
                  <a:pt x="16" y="0"/>
                  <a:pt x="13" y="0"/>
                </a:cubicBezTo>
                <a:cubicBezTo>
                  <a:pt x="10" y="0"/>
                  <a:pt x="8" y="3"/>
                  <a:pt x="8" y="6"/>
                </a:cubicBezTo>
                <a:cubicBezTo>
                  <a:pt x="8" y="9"/>
                  <a:pt x="10" y="11"/>
                  <a:pt x="13" y="11"/>
                </a:cubicBezTo>
                <a:close/>
                <a:moveTo>
                  <a:pt x="26" y="19"/>
                </a:moveTo>
                <a:cubicBezTo>
                  <a:pt x="26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4"/>
                  <a:pt x="7" y="76"/>
                  <a:pt x="9" y="76"/>
                </a:cubicBezTo>
                <a:cubicBezTo>
                  <a:pt x="11" y="76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6"/>
                  <a:pt x="17" y="76"/>
                </a:cubicBezTo>
                <a:cubicBezTo>
                  <a:pt x="19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Freeform: Shape 14">
            <a:extLst>
              <a:ext uri="{FF2B5EF4-FFF2-40B4-BE49-F238E27FC236}">
                <a16:creationId xmlns:a16="http://schemas.microsoft.com/office/drawing/2014/main" id="{F119F9AF-49F4-41F7-9F86-8A1FD88D1A1F}"/>
              </a:ext>
            </a:extLst>
          </p:cNvPr>
          <p:cNvSpPr>
            <a:spLocks/>
          </p:cNvSpPr>
          <p:nvPr/>
        </p:nvSpPr>
        <p:spPr bwMode="auto">
          <a:xfrm>
            <a:off x="1747324" y="2809057"/>
            <a:ext cx="223667" cy="632558"/>
          </a:xfrm>
          <a:custGeom>
            <a:avLst/>
            <a:gdLst>
              <a:gd name="T0" fmla="*/ 14 w 27"/>
              <a:gd name="T1" fmla="*/ 11 h 76"/>
              <a:gd name="T2" fmla="*/ 20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1 h 76"/>
              <a:gd name="T10" fmla="*/ 27 w 27"/>
              <a:gd name="T11" fmla="*/ 19 h 76"/>
              <a:gd name="T12" fmla="*/ 22 w 27"/>
              <a:gd name="T13" fmla="*/ 14 h 76"/>
              <a:gd name="T14" fmla="*/ 6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3 w 27"/>
              <a:gd name="T21" fmla="*/ 42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2 h 76"/>
              <a:gd name="T30" fmla="*/ 9 w 27"/>
              <a:gd name="T31" fmla="*/ 76 h 76"/>
              <a:gd name="T32" fmla="*/ 13 w 27"/>
              <a:gd name="T33" fmla="*/ 72 h 76"/>
              <a:gd name="T34" fmla="*/ 13 w 27"/>
              <a:gd name="T35" fmla="*/ 44 h 76"/>
              <a:gd name="T36" fmla="*/ 15 w 27"/>
              <a:gd name="T37" fmla="*/ 44 h 76"/>
              <a:gd name="T38" fmla="*/ 15 w 27"/>
              <a:gd name="T39" fmla="*/ 72 h 76"/>
              <a:gd name="T40" fmla="*/ 18 w 27"/>
              <a:gd name="T41" fmla="*/ 76 h 76"/>
              <a:gd name="T42" fmla="*/ 21 w 27"/>
              <a:gd name="T43" fmla="*/ 72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5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1"/>
                </a:moveTo>
                <a:cubicBezTo>
                  <a:pt x="17" y="11"/>
                  <a:pt x="20" y="9"/>
                  <a:pt x="20" y="6"/>
                </a:cubicBezTo>
                <a:cubicBezTo>
                  <a:pt x="20" y="3"/>
                  <a:pt x="17" y="0"/>
                  <a:pt x="14" y="0"/>
                </a:cubicBezTo>
                <a:cubicBezTo>
                  <a:pt x="11" y="0"/>
                  <a:pt x="8" y="3"/>
                  <a:pt x="8" y="6"/>
                </a:cubicBezTo>
                <a:cubicBezTo>
                  <a:pt x="8" y="9"/>
                  <a:pt x="11" y="11"/>
                  <a:pt x="14" y="11"/>
                </a:cubicBezTo>
                <a:close/>
                <a:moveTo>
                  <a:pt x="27" y="19"/>
                </a:moveTo>
                <a:cubicBezTo>
                  <a:pt x="27" y="16"/>
                  <a:pt x="25" y="14"/>
                  <a:pt x="22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3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3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3" y="74"/>
                  <a:pt x="13" y="72"/>
                </a:cubicBezTo>
                <a:cubicBezTo>
                  <a:pt x="13" y="44"/>
                  <a:pt x="13" y="44"/>
                  <a:pt x="13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72"/>
                  <a:pt x="15" y="72"/>
                  <a:pt x="15" y="72"/>
                </a:cubicBezTo>
                <a:cubicBezTo>
                  <a:pt x="15" y="74"/>
                  <a:pt x="16" y="76"/>
                  <a:pt x="18" y="76"/>
                </a:cubicBezTo>
                <a:cubicBezTo>
                  <a:pt x="20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15">
            <a:extLst>
              <a:ext uri="{FF2B5EF4-FFF2-40B4-BE49-F238E27FC236}">
                <a16:creationId xmlns:a16="http://schemas.microsoft.com/office/drawing/2014/main" id="{0F4CB494-A525-4067-B588-D379CC96A113}"/>
              </a:ext>
            </a:extLst>
          </p:cNvPr>
          <p:cNvSpPr>
            <a:spLocks/>
          </p:cNvSpPr>
          <p:nvPr/>
        </p:nvSpPr>
        <p:spPr bwMode="auto">
          <a:xfrm>
            <a:off x="2110783" y="2809057"/>
            <a:ext cx="216678" cy="632558"/>
          </a:xfrm>
          <a:custGeom>
            <a:avLst/>
            <a:gdLst>
              <a:gd name="T0" fmla="*/ 13 w 26"/>
              <a:gd name="T1" fmla="*/ 11 h 76"/>
              <a:gd name="T2" fmla="*/ 19 w 26"/>
              <a:gd name="T3" fmla="*/ 6 h 76"/>
              <a:gd name="T4" fmla="*/ 13 w 26"/>
              <a:gd name="T5" fmla="*/ 0 h 76"/>
              <a:gd name="T6" fmla="*/ 8 w 26"/>
              <a:gd name="T7" fmla="*/ 6 h 76"/>
              <a:gd name="T8" fmla="*/ 13 w 26"/>
              <a:gd name="T9" fmla="*/ 11 h 76"/>
              <a:gd name="T10" fmla="*/ 26 w 26"/>
              <a:gd name="T11" fmla="*/ 19 h 76"/>
              <a:gd name="T12" fmla="*/ 21 w 26"/>
              <a:gd name="T13" fmla="*/ 14 h 76"/>
              <a:gd name="T14" fmla="*/ 5 w 26"/>
              <a:gd name="T15" fmla="*/ 14 h 76"/>
              <a:gd name="T16" fmla="*/ 0 w 26"/>
              <a:gd name="T17" fmla="*/ 19 h 76"/>
              <a:gd name="T18" fmla="*/ 0 w 26"/>
              <a:gd name="T19" fmla="*/ 40 h 76"/>
              <a:gd name="T20" fmla="*/ 2 w 26"/>
              <a:gd name="T21" fmla="*/ 42 h 76"/>
              <a:gd name="T22" fmla="*/ 4 w 26"/>
              <a:gd name="T23" fmla="*/ 40 h 76"/>
              <a:gd name="T24" fmla="*/ 4 w 26"/>
              <a:gd name="T25" fmla="*/ 21 h 76"/>
              <a:gd name="T26" fmla="*/ 5 w 26"/>
              <a:gd name="T27" fmla="*/ 21 h 76"/>
              <a:gd name="T28" fmla="*/ 5 w 26"/>
              <a:gd name="T29" fmla="*/ 72 h 76"/>
              <a:gd name="T30" fmla="*/ 9 w 26"/>
              <a:gd name="T31" fmla="*/ 76 h 76"/>
              <a:gd name="T32" fmla="*/ 12 w 26"/>
              <a:gd name="T33" fmla="*/ 72 h 76"/>
              <a:gd name="T34" fmla="*/ 12 w 26"/>
              <a:gd name="T35" fmla="*/ 44 h 76"/>
              <a:gd name="T36" fmla="*/ 14 w 26"/>
              <a:gd name="T37" fmla="*/ 44 h 76"/>
              <a:gd name="T38" fmla="*/ 14 w 26"/>
              <a:gd name="T39" fmla="*/ 72 h 76"/>
              <a:gd name="T40" fmla="*/ 18 w 26"/>
              <a:gd name="T41" fmla="*/ 76 h 76"/>
              <a:gd name="T42" fmla="*/ 21 w 26"/>
              <a:gd name="T43" fmla="*/ 72 h 76"/>
              <a:gd name="T44" fmla="*/ 21 w 26"/>
              <a:gd name="T45" fmla="*/ 21 h 76"/>
              <a:gd name="T46" fmla="*/ 22 w 26"/>
              <a:gd name="T47" fmla="*/ 21 h 76"/>
              <a:gd name="T48" fmla="*/ 22 w 26"/>
              <a:gd name="T49" fmla="*/ 40 h 76"/>
              <a:gd name="T50" fmla="*/ 24 w 26"/>
              <a:gd name="T51" fmla="*/ 42 h 76"/>
              <a:gd name="T52" fmla="*/ 26 w 26"/>
              <a:gd name="T53" fmla="*/ 40 h 76"/>
              <a:gd name="T54" fmla="*/ 26 w 26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6">
                <a:moveTo>
                  <a:pt x="13" y="11"/>
                </a:moveTo>
                <a:cubicBezTo>
                  <a:pt x="17" y="11"/>
                  <a:pt x="19" y="9"/>
                  <a:pt x="19" y="6"/>
                </a:cubicBezTo>
                <a:cubicBezTo>
                  <a:pt x="19" y="3"/>
                  <a:pt x="17" y="0"/>
                  <a:pt x="13" y="0"/>
                </a:cubicBezTo>
                <a:cubicBezTo>
                  <a:pt x="10" y="0"/>
                  <a:pt x="8" y="3"/>
                  <a:pt x="8" y="6"/>
                </a:cubicBezTo>
                <a:cubicBezTo>
                  <a:pt x="8" y="9"/>
                  <a:pt x="10" y="11"/>
                  <a:pt x="13" y="11"/>
                </a:cubicBezTo>
                <a:close/>
                <a:moveTo>
                  <a:pt x="26" y="19"/>
                </a:moveTo>
                <a:cubicBezTo>
                  <a:pt x="26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4"/>
                  <a:pt x="7" y="76"/>
                  <a:pt x="9" y="76"/>
                </a:cubicBezTo>
                <a:cubicBezTo>
                  <a:pt x="11" y="76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6"/>
                  <a:pt x="18" y="76"/>
                </a:cubicBezTo>
                <a:cubicBezTo>
                  <a:pt x="19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16">
            <a:extLst>
              <a:ext uri="{FF2B5EF4-FFF2-40B4-BE49-F238E27FC236}">
                <a16:creationId xmlns:a16="http://schemas.microsoft.com/office/drawing/2014/main" id="{E9BBD958-C98B-4609-AF0C-E4FD6C3E6D04}"/>
              </a:ext>
            </a:extLst>
          </p:cNvPr>
          <p:cNvSpPr>
            <a:spLocks/>
          </p:cNvSpPr>
          <p:nvPr/>
        </p:nvSpPr>
        <p:spPr bwMode="auto">
          <a:xfrm>
            <a:off x="2470747" y="2809057"/>
            <a:ext cx="223667" cy="632558"/>
          </a:xfrm>
          <a:custGeom>
            <a:avLst/>
            <a:gdLst>
              <a:gd name="T0" fmla="*/ 14 w 27"/>
              <a:gd name="T1" fmla="*/ 11 h 76"/>
              <a:gd name="T2" fmla="*/ 20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1 h 76"/>
              <a:gd name="T10" fmla="*/ 27 w 27"/>
              <a:gd name="T11" fmla="*/ 19 h 76"/>
              <a:gd name="T12" fmla="*/ 22 w 27"/>
              <a:gd name="T13" fmla="*/ 14 h 76"/>
              <a:gd name="T14" fmla="*/ 6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3 w 27"/>
              <a:gd name="T21" fmla="*/ 42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2 h 76"/>
              <a:gd name="T30" fmla="*/ 9 w 27"/>
              <a:gd name="T31" fmla="*/ 76 h 76"/>
              <a:gd name="T32" fmla="*/ 13 w 27"/>
              <a:gd name="T33" fmla="*/ 72 h 76"/>
              <a:gd name="T34" fmla="*/ 13 w 27"/>
              <a:gd name="T35" fmla="*/ 44 h 76"/>
              <a:gd name="T36" fmla="*/ 15 w 27"/>
              <a:gd name="T37" fmla="*/ 44 h 76"/>
              <a:gd name="T38" fmla="*/ 15 w 27"/>
              <a:gd name="T39" fmla="*/ 72 h 76"/>
              <a:gd name="T40" fmla="*/ 18 w 27"/>
              <a:gd name="T41" fmla="*/ 76 h 76"/>
              <a:gd name="T42" fmla="*/ 22 w 27"/>
              <a:gd name="T43" fmla="*/ 72 h 76"/>
              <a:gd name="T44" fmla="*/ 22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5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1"/>
                </a:moveTo>
                <a:cubicBezTo>
                  <a:pt x="17" y="11"/>
                  <a:pt x="20" y="9"/>
                  <a:pt x="20" y="6"/>
                </a:cubicBezTo>
                <a:cubicBezTo>
                  <a:pt x="20" y="3"/>
                  <a:pt x="17" y="0"/>
                  <a:pt x="14" y="0"/>
                </a:cubicBezTo>
                <a:cubicBezTo>
                  <a:pt x="11" y="0"/>
                  <a:pt x="8" y="3"/>
                  <a:pt x="8" y="6"/>
                </a:cubicBezTo>
                <a:cubicBezTo>
                  <a:pt x="8" y="9"/>
                  <a:pt x="11" y="11"/>
                  <a:pt x="14" y="11"/>
                </a:cubicBezTo>
                <a:close/>
                <a:moveTo>
                  <a:pt x="27" y="19"/>
                </a:moveTo>
                <a:cubicBezTo>
                  <a:pt x="27" y="16"/>
                  <a:pt x="25" y="14"/>
                  <a:pt x="22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3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3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8" y="76"/>
                  <a:pt x="9" y="76"/>
                </a:cubicBezTo>
                <a:cubicBezTo>
                  <a:pt x="11" y="76"/>
                  <a:pt x="13" y="74"/>
                  <a:pt x="13" y="72"/>
                </a:cubicBezTo>
                <a:cubicBezTo>
                  <a:pt x="13" y="44"/>
                  <a:pt x="13" y="44"/>
                  <a:pt x="13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72"/>
                  <a:pt x="15" y="72"/>
                  <a:pt x="15" y="72"/>
                </a:cubicBezTo>
                <a:cubicBezTo>
                  <a:pt x="15" y="74"/>
                  <a:pt x="16" y="76"/>
                  <a:pt x="18" y="76"/>
                </a:cubicBezTo>
                <a:cubicBezTo>
                  <a:pt x="20" y="76"/>
                  <a:pt x="22" y="74"/>
                  <a:pt x="22" y="7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17">
            <a:extLst>
              <a:ext uri="{FF2B5EF4-FFF2-40B4-BE49-F238E27FC236}">
                <a16:creationId xmlns:a16="http://schemas.microsoft.com/office/drawing/2014/main" id="{566656EC-2565-4A68-8806-1309FF7717E8}"/>
              </a:ext>
            </a:extLst>
          </p:cNvPr>
          <p:cNvSpPr>
            <a:spLocks/>
          </p:cNvSpPr>
          <p:nvPr/>
        </p:nvSpPr>
        <p:spPr bwMode="auto">
          <a:xfrm>
            <a:off x="2834207" y="2809057"/>
            <a:ext cx="227162" cy="632558"/>
          </a:xfrm>
          <a:custGeom>
            <a:avLst/>
            <a:gdLst>
              <a:gd name="T0" fmla="*/ 13 w 27"/>
              <a:gd name="T1" fmla="*/ 11 h 76"/>
              <a:gd name="T2" fmla="*/ 19 w 27"/>
              <a:gd name="T3" fmla="*/ 6 h 76"/>
              <a:gd name="T4" fmla="*/ 13 w 27"/>
              <a:gd name="T5" fmla="*/ 0 h 76"/>
              <a:gd name="T6" fmla="*/ 8 w 27"/>
              <a:gd name="T7" fmla="*/ 6 h 76"/>
              <a:gd name="T8" fmla="*/ 13 w 27"/>
              <a:gd name="T9" fmla="*/ 11 h 76"/>
              <a:gd name="T10" fmla="*/ 27 w 27"/>
              <a:gd name="T11" fmla="*/ 19 h 76"/>
              <a:gd name="T12" fmla="*/ 21 w 27"/>
              <a:gd name="T13" fmla="*/ 14 h 76"/>
              <a:gd name="T14" fmla="*/ 5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2 w 27"/>
              <a:gd name="T21" fmla="*/ 42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2 h 76"/>
              <a:gd name="T30" fmla="*/ 9 w 27"/>
              <a:gd name="T31" fmla="*/ 76 h 76"/>
              <a:gd name="T32" fmla="*/ 12 w 27"/>
              <a:gd name="T33" fmla="*/ 72 h 76"/>
              <a:gd name="T34" fmla="*/ 12 w 27"/>
              <a:gd name="T35" fmla="*/ 44 h 76"/>
              <a:gd name="T36" fmla="*/ 14 w 27"/>
              <a:gd name="T37" fmla="*/ 44 h 76"/>
              <a:gd name="T38" fmla="*/ 14 w 27"/>
              <a:gd name="T39" fmla="*/ 72 h 76"/>
              <a:gd name="T40" fmla="*/ 18 w 27"/>
              <a:gd name="T41" fmla="*/ 76 h 76"/>
              <a:gd name="T42" fmla="*/ 21 w 27"/>
              <a:gd name="T43" fmla="*/ 72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4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3" y="11"/>
                </a:moveTo>
                <a:cubicBezTo>
                  <a:pt x="17" y="11"/>
                  <a:pt x="19" y="9"/>
                  <a:pt x="19" y="6"/>
                </a:cubicBezTo>
                <a:cubicBezTo>
                  <a:pt x="19" y="3"/>
                  <a:pt x="17" y="0"/>
                  <a:pt x="13" y="0"/>
                </a:cubicBezTo>
                <a:cubicBezTo>
                  <a:pt x="10" y="0"/>
                  <a:pt x="8" y="3"/>
                  <a:pt x="8" y="6"/>
                </a:cubicBezTo>
                <a:cubicBezTo>
                  <a:pt x="8" y="9"/>
                  <a:pt x="10" y="11"/>
                  <a:pt x="13" y="11"/>
                </a:cubicBezTo>
                <a:close/>
                <a:moveTo>
                  <a:pt x="27" y="19"/>
                </a:moveTo>
                <a:cubicBezTo>
                  <a:pt x="27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6"/>
                  <a:pt x="18" y="76"/>
                </a:cubicBezTo>
                <a:cubicBezTo>
                  <a:pt x="20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Freeform: Shape 18">
            <a:extLst>
              <a:ext uri="{FF2B5EF4-FFF2-40B4-BE49-F238E27FC236}">
                <a16:creationId xmlns:a16="http://schemas.microsoft.com/office/drawing/2014/main" id="{ECE1FC9B-25AA-46C2-AA47-10423A73B375}"/>
              </a:ext>
            </a:extLst>
          </p:cNvPr>
          <p:cNvSpPr>
            <a:spLocks/>
          </p:cNvSpPr>
          <p:nvPr/>
        </p:nvSpPr>
        <p:spPr bwMode="auto">
          <a:xfrm>
            <a:off x="3201161" y="2809057"/>
            <a:ext cx="216678" cy="632558"/>
          </a:xfrm>
          <a:custGeom>
            <a:avLst/>
            <a:gdLst>
              <a:gd name="T0" fmla="*/ 13 w 26"/>
              <a:gd name="T1" fmla="*/ 11 h 76"/>
              <a:gd name="T2" fmla="*/ 19 w 26"/>
              <a:gd name="T3" fmla="*/ 6 h 76"/>
              <a:gd name="T4" fmla="*/ 13 w 26"/>
              <a:gd name="T5" fmla="*/ 0 h 76"/>
              <a:gd name="T6" fmla="*/ 7 w 26"/>
              <a:gd name="T7" fmla="*/ 6 h 76"/>
              <a:gd name="T8" fmla="*/ 13 w 26"/>
              <a:gd name="T9" fmla="*/ 11 h 76"/>
              <a:gd name="T10" fmla="*/ 26 w 26"/>
              <a:gd name="T11" fmla="*/ 19 h 76"/>
              <a:gd name="T12" fmla="*/ 21 w 26"/>
              <a:gd name="T13" fmla="*/ 14 h 76"/>
              <a:gd name="T14" fmla="*/ 5 w 26"/>
              <a:gd name="T15" fmla="*/ 14 h 76"/>
              <a:gd name="T16" fmla="*/ 0 w 26"/>
              <a:gd name="T17" fmla="*/ 19 h 76"/>
              <a:gd name="T18" fmla="*/ 0 w 26"/>
              <a:gd name="T19" fmla="*/ 40 h 76"/>
              <a:gd name="T20" fmla="*/ 2 w 26"/>
              <a:gd name="T21" fmla="*/ 42 h 76"/>
              <a:gd name="T22" fmla="*/ 4 w 26"/>
              <a:gd name="T23" fmla="*/ 40 h 76"/>
              <a:gd name="T24" fmla="*/ 4 w 26"/>
              <a:gd name="T25" fmla="*/ 21 h 76"/>
              <a:gd name="T26" fmla="*/ 5 w 26"/>
              <a:gd name="T27" fmla="*/ 21 h 76"/>
              <a:gd name="T28" fmla="*/ 5 w 26"/>
              <a:gd name="T29" fmla="*/ 72 h 76"/>
              <a:gd name="T30" fmla="*/ 9 w 26"/>
              <a:gd name="T31" fmla="*/ 76 h 76"/>
              <a:gd name="T32" fmla="*/ 12 w 26"/>
              <a:gd name="T33" fmla="*/ 72 h 76"/>
              <a:gd name="T34" fmla="*/ 12 w 26"/>
              <a:gd name="T35" fmla="*/ 44 h 76"/>
              <a:gd name="T36" fmla="*/ 14 w 26"/>
              <a:gd name="T37" fmla="*/ 44 h 76"/>
              <a:gd name="T38" fmla="*/ 14 w 26"/>
              <a:gd name="T39" fmla="*/ 72 h 76"/>
              <a:gd name="T40" fmla="*/ 17 w 26"/>
              <a:gd name="T41" fmla="*/ 76 h 76"/>
              <a:gd name="T42" fmla="*/ 21 w 26"/>
              <a:gd name="T43" fmla="*/ 72 h 76"/>
              <a:gd name="T44" fmla="*/ 21 w 26"/>
              <a:gd name="T45" fmla="*/ 21 h 76"/>
              <a:gd name="T46" fmla="*/ 22 w 26"/>
              <a:gd name="T47" fmla="*/ 21 h 76"/>
              <a:gd name="T48" fmla="*/ 22 w 26"/>
              <a:gd name="T49" fmla="*/ 40 h 76"/>
              <a:gd name="T50" fmla="*/ 24 w 26"/>
              <a:gd name="T51" fmla="*/ 42 h 76"/>
              <a:gd name="T52" fmla="*/ 26 w 26"/>
              <a:gd name="T53" fmla="*/ 40 h 76"/>
              <a:gd name="T54" fmla="*/ 26 w 26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6">
                <a:moveTo>
                  <a:pt x="13" y="11"/>
                </a:moveTo>
                <a:cubicBezTo>
                  <a:pt x="16" y="11"/>
                  <a:pt x="19" y="9"/>
                  <a:pt x="19" y="6"/>
                </a:cubicBezTo>
                <a:cubicBezTo>
                  <a:pt x="19" y="3"/>
                  <a:pt x="16" y="0"/>
                  <a:pt x="13" y="0"/>
                </a:cubicBezTo>
                <a:cubicBezTo>
                  <a:pt x="10" y="0"/>
                  <a:pt x="7" y="3"/>
                  <a:pt x="7" y="6"/>
                </a:cubicBezTo>
                <a:cubicBezTo>
                  <a:pt x="7" y="9"/>
                  <a:pt x="10" y="11"/>
                  <a:pt x="13" y="11"/>
                </a:cubicBezTo>
                <a:close/>
                <a:moveTo>
                  <a:pt x="26" y="19"/>
                </a:moveTo>
                <a:cubicBezTo>
                  <a:pt x="26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4"/>
                  <a:pt x="7" y="76"/>
                  <a:pt x="9" y="76"/>
                </a:cubicBezTo>
                <a:cubicBezTo>
                  <a:pt x="10" y="76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5" y="76"/>
                  <a:pt x="17" y="76"/>
                </a:cubicBezTo>
                <a:cubicBezTo>
                  <a:pt x="19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Freeform: Shape 19">
            <a:extLst>
              <a:ext uri="{FF2B5EF4-FFF2-40B4-BE49-F238E27FC236}">
                <a16:creationId xmlns:a16="http://schemas.microsoft.com/office/drawing/2014/main" id="{97F78C02-7E4C-48B0-8BA3-8E5FF2A5B92B}"/>
              </a:ext>
            </a:extLst>
          </p:cNvPr>
          <p:cNvSpPr>
            <a:spLocks/>
          </p:cNvSpPr>
          <p:nvPr/>
        </p:nvSpPr>
        <p:spPr bwMode="auto">
          <a:xfrm>
            <a:off x="3561125" y="2809057"/>
            <a:ext cx="223667" cy="632558"/>
          </a:xfrm>
          <a:custGeom>
            <a:avLst/>
            <a:gdLst>
              <a:gd name="T0" fmla="*/ 14 w 27"/>
              <a:gd name="T1" fmla="*/ 11 h 76"/>
              <a:gd name="T2" fmla="*/ 19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1 h 76"/>
              <a:gd name="T10" fmla="*/ 27 w 27"/>
              <a:gd name="T11" fmla="*/ 19 h 76"/>
              <a:gd name="T12" fmla="*/ 21 w 27"/>
              <a:gd name="T13" fmla="*/ 14 h 76"/>
              <a:gd name="T14" fmla="*/ 5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2 w 27"/>
              <a:gd name="T21" fmla="*/ 42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2 h 76"/>
              <a:gd name="T30" fmla="*/ 9 w 27"/>
              <a:gd name="T31" fmla="*/ 76 h 76"/>
              <a:gd name="T32" fmla="*/ 12 w 27"/>
              <a:gd name="T33" fmla="*/ 72 h 76"/>
              <a:gd name="T34" fmla="*/ 12 w 27"/>
              <a:gd name="T35" fmla="*/ 44 h 76"/>
              <a:gd name="T36" fmla="*/ 14 w 27"/>
              <a:gd name="T37" fmla="*/ 44 h 76"/>
              <a:gd name="T38" fmla="*/ 14 w 27"/>
              <a:gd name="T39" fmla="*/ 72 h 76"/>
              <a:gd name="T40" fmla="*/ 18 w 27"/>
              <a:gd name="T41" fmla="*/ 76 h 76"/>
              <a:gd name="T42" fmla="*/ 21 w 27"/>
              <a:gd name="T43" fmla="*/ 72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4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1"/>
                </a:moveTo>
                <a:cubicBezTo>
                  <a:pt x="17" y="11"/>
                  <a:pt x="19" y="9"/>
                  <a:pt x="19" y="6"/>
                </a:cubicBezTo>
                <a:cubicBezTo>
                  <a:pt x="19" y="3"/>
                  <a:pt x="17" y="0"/>
                  <a:pt x="14" y="0"/>
                </a:cubicBezTo>
                <a:cubicBezTo>
                  <a:pt x="10" y="0"/>
                  <a:pt x="8" y="3"/>
                  <a:pt x="8" y="6"/>
                </a:cubicBezTo>
                <a:cubicBezTo>
                  <a:pt x="8" y="9"/>
                  <a:pt x="10" y="11"/>
                  <a:pt x="14" y="11"/>
                </a:cubicBezTo>
                <a:close/>
                <a:moveTo>
                  <a:pt x="27" y="19"/>
                </a:moveTo>
                <a:cubicBezTo>
                  <a:pt x="27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6"/>
                  <a:pt x="18" y="76"/>
                </a:cubicBezTo>
                <a:cubicBezTo>
                  <a:pt x="20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Freeform: Shape 22">
            <a:extLst>
              <a:ext uri="{FF2B5EF4-FFF2-40B4-BE49-F238E27FC236}">
                <a16:creationId xmlns:a16="http://schemas.microsoft.com/office/drawing/2014/main" id="{ADC93DE8-3477-47CC-B9CA-CA33EC058A17}"/>
              </a:ext>
            </a:extLst>
          </p:cNvPr>
          <p:cNvSpPr>
            <a:spLocks/>
          </p:cNvSpPr>
          <p:nvPr/>
        </p:nvSpPr>
        <p:spPr bwMode="auto">
          <a:xfrm>
            <a:off x="3924584" y="2809057"/>
            <a:ext cx="216678" cy="632558"/>
          </a:xfrm>
          <a:custGeom>
            <a:avLst/>
            <a:gdLst>
              <a:gd name="T0" fmla="*/ 13 w 26"/>
              <a:gd name="T1" fmla="*/ 11 h 76"/>
              <a:gd name="T2" fmla="*/ 19 w 26"/>
              <a:gd name="T3" fmla="*/ 6 h 76"/>
              <a:gd name="T4" fmla="*/ 13 w 26"/>
              <a:gd name="T5" fmla="*/ 0 h 76"/>
              <a:gd name="T6" fmla="*/ 7 w 26"/>
              <a:gd name="T7" fmla="*/ 6 h 76"/>
              <a:gd name="T8" fmla="*/ 13 w 26"/>
              <a:gd name="T9" fmla="*/ 11 h 76"/>
              <a:gd name="T10" fmla="*/ 26 w 26"/>
              <a:gd name="T11" fmla="*/ 19 h 76"/>
              <a:gd name="T12" fmla="*/ 21 w 26"/>
              <a:gd name="T13" fmla="*/ 14 h 76"/>
              <a:gd name="T14" fmla="*/ 5 w 26"/>
              <a:gd name="T15" fmla="*/ 14 h 76"/>
              <a:gd name="T16" fmla="*/ 0 w 26"/>
              <a:gd name="T17" fmla="*/ 19 h 76"/>
              <a:gd name="T18" fmla="*/ 0 w 26"/>
              <a:gd name="T19" fmla="*/ 40 h 76"/>
              <a:gd name="T20" fmla="*/ 2 w 26"/>
              <a:gd name="T21" fmla="*/ 42 h 76"/>
              <a:gd name="T22" fmla="*/ 4 w 26"/>
              <a:gd name="T23" fmla="*/ 40 h 76"/>
              <a:gd name="T24" fmla="*/ 4 w 26"/>
              <a:gd name="T25" fmla="*/ 21 h 76"/>
              <a:gd name="T26" fmla="*/ 5 w 26"/>
              <a:gd name="T27" fmla="*/ 21 h 76"/>
              <a:gd name="T28" fmla="*/ 5 w 26"/>
              <a:gd name="T29" fmla="*/ 72 h 76"/>
              <a:gd name="T30" fmla="*/ 9 w 26"/>
              <a:gd name="T31" fmla="*/ 76 h 76"/>
              <a:gd name="T32" fmla="*/ 12 w 26"/>
              <a:gd name="T33" fmla="*/ 72 h 76"/>
              <a:gd name="T34" fmla="*/ 12 w 26"/>
              <a:gd name="T35" fmla="*/ 44 h 76"/>
              <a:gd name="T36" fmla="*/ 14 w 26"/>
              <a:gd name="T37" fmla="*/ 44 h 76"/>
              <a:gd name="T38" fmla="*/ 14 w 26"/>
              <a:gd name="T39" fmla="*/ 72 h 76"/>
              <a:gd name="T40" fmla="*/ 17 w 26"/>
              <a:gd name="T41" fmla="*/ 76 h 76"/>
              <a:gd name="T42" fmla="*/ 21 w 26"/>
              <a:gd name="T43" fmla="*/ 72 h 76"/>
              <a:gd name="T44" fmla="*/ 21 w 26"/>
              <a:gd name="T45" fmla="*/ 21 h 76"/>
              <a:gd name="T46" fmla="*/ 22 w 26"/>
              <a:gd name="T47" fmla="*/ 21 h 76"/>
              <a:gd name="T48" fmla="*/ 22 w 26"/>
              <a:gd name="T49" fmla="*/ 40 h 76"/>
              <a:gd name="T50" fmla="*/ 24 w 26"/>
              <a:gd name="T51" fmla="*/ 42 h 76"/>
              <a:gd name="T52" fmla="*/ 26 w 26"/>
              <a:gd name="T53" fmla="*/ 40 h 76"/>
              <a:gd name="T54" fmla="*/ 26 w 26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6">
                <a:moveTo>
                  <a:pt x="13" y="11"/>
                </a:moveTo>
                <a:cubicBezTo>
                  <a:pt x="16" y="11"/>
                  <a:pt x="19" y="9"/>
                  <a:pt x="19" y="6"/>
                </a:cubicBezTo>
                <a:cubicBezTo>
                  <a:pt x="19" y="3"/>
                  <a:pt x="16" y="0"/>
                  <a:pt x="13" y="0"/>
                </a:cubicBezTo>
                <a:cubicBezTo>
                  <a:pt x="10" y="0"/>
                  <a:pt x="7" y="3"/>
                  <a:pt x="7" y="6"/>
                </a:cubicBezTo>
                <a:cubicBezTo>
                  <a:pt x="7" y="9"/>
                  <a:pt x="10" y="11"/>
                  <a:pt x="13" y="11"/>
                </a:cubicBezTo>
                <a:close/>
                <a:moveTo>
                  <a:pt x="26" y="19"/>
                </a:moveTo>
                <a:cubicBezTo>
                  <a:pt x="26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4"/>
                  <a:pt x="7" y="76"/>
                  <a:pt x="9" y="76"/>
                </a:cubicBezTo>
                <a:cubicBezTo>
                  <a:pt x="11" y="76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5" y="76"/>
                  <a:pt x="17" y="76"/>
                </a:cubicBezTo>
                <a:cubicBezTo>
                  <a:pt x="19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Freeform: Shape 23">
            <a:extLst>
              <a:ext uri="{FF2B5EF4-FFF2-40B4-BE49-F238E27FC236}">
                <a16:creationId xmlns:a16="http://schemas.microsoft.com/office/drawing/2014/main" id="{220A7BA2-930D-4CA8-B4D9-0C02D6D5D798}"/>
              </a:ext>
            </a:extLst>
          </p:cNvPr>
          <p:cNvSpPr>
            <a:spLocks/>
          </p:cNvSpPr>
          <p:nvPr/>
        </p:nvSpPr>
        <p:spPr bwMode="auto">
          <a:xfrm>
            <a:off x="4284549" y="2809057"/>
            <a:ext cx="223667" cy="632558"/>
          </a:xfrm>
          <a:custGeom>
            <a:avLst/>
            <a:gdLst>
              <a:gd name="T0" fmla="*/ 14 w 27"/>
              <a:gd name="T1" fmla="*/ 11 h 76"/>
              <a:gd name="T2" fmla="*/ 19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1 h 76"/>
              <a:gd name="T10" fmla="*/ 27 w 27"/>
              <a:gd name="T11" fmla="*/ 19 h 76"/>
              <a:gd name="T12" fmla="*/ 22 w 27"/>
              <a:gd name="T13" fmla="*/ 14 h 76"/>
              <a:gd name="T14" fmla="*/ 5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3 w 27"/>
              <a:gd name="T21" fmla="*/ 42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2 h 76"/>
              <a:gd name="T30" fmla="*/ 9 w 27"/>
              <a:gd name="T31" fmla="*/ 76 h 76"/>
              <a:gd name="T32" fmla="*/ 13 w 27"/>
              <a:gd name="T33" fmla="*/ 72 h 76"/>
              <a:gd name="T34" fmla="*/ 13 w 27"/>
              <a:gd name="T35" fmla="*/ 44 h 76"/>
              <a:gd name="T36" fmla="*/ 14 w 27"/>
              <a:gd name="T37" fmla="*/ 44 h 76"/>
              <a:gd name="T38" fmla="*/ 14 w 27"/>
              <a:gd name="T39" fmla="*/ 72 h 76"/>
              <a:gd name="T40" fmla="*/ 18 w 27"/>
              <a:gd name="T41" fmla="*/ 76 h 76"/>
              <a:gd name="T42" fmla="*/ 21 w 27"/>
              <a:gd name="T43" fmla="*/ 72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5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1"/>
                </a:moveTo>
                <a:cubicBezTo>
                  <a:pt x="17" y="11"/>
                  <a:pt x="19" y="9"/>
                  <a:pt x="19" y="6"/>
                </a:cubicBezTo>
                <a:cubicBezTo>
                  <a:pt x="19" y="3"/>
                  <a:pt x="17" y="0"/>
                  <a:pt x="14" y="0"/>
                </a:cubicBezTo>
                <a:cubicBezTo>
                  <a:pt x="11" y="0"/>
                  <a:pt x="8" y="3"/>
                  <a:pt x="8" y="6"/>
                </a:cubicBezTo>
                <a:cubicBezTo>
                  <a:pt x="8" y="9"/>
                  <a:pt x="11" y="11"/>
                  <a:pt x="14" y="11"/>
                </a:cubicBezTo>
                <a:close/>
                <a:moveTo>
                  <a:pt x="27" y="19"/>
                </a:moveTo>
                <a:cubicBezTo>
                  <a:pt x="27" y="16"/>
                  <a:pt x="24" y="14"/>
                  <a:pt x="22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3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3" y="74"/>
                  <a:pt x="13" y="72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6"/>
                  <a:pt x="18" y="76"/>
                </a:cubicBezTo>
                <a:cubicBezTo>
                  <a:pt x="20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Freeform: Shape 24">
            <a:extLst>
              <a:ext uri="{FF2B5EF4-FFF2-40B4-BE49-F238E27FC236}">
                <a16:creationId xmlns:a16="http://schemas.microsoft.com/office/drawing/2014/main" id="{5A81D490-E1F3-441D-8237-24AE73576B7A}"/>
              </a:ext>
            </a:extLst>
          </p:cNvPr>
          <p:cNvSpPr>
            <a:spLocks/>
          </p:cNvSpPr>
          <p:nvPr/>
        </p:nvSpPr>
        <p:spPr bwMode="auto">
          <a:xfrm>
            <a:off x="1020406" y="3728701"/>
            <a:ext cx="227162" cy="632558"/>
          </a:xfrm>
          <a:custGeom>
            <a:avLst/>
            <a:gdLst>
              <a:gd name="T0" fmla="*/ 14 w 27"/>
              <a:gd name="T1" fmla="*/ 12 h 76"/>
              <a:gd name="T2" fmla="*/ 19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2 h 76"/>
              <a:gd name="T10" fmla="*/ 27 w 27"/>
              <a:gd name="T11" fmla="*/ 19 h 76"/>
              <a:gd name="T12" fmla="*/ 22 w 27"/>
              <a:gd name="T13" fmla="*/ 14 h 76"/>
              <a:gd name="T14" fmla="*/ 5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3 w 27"/>
              <a:gd name="T21" fmla="*/ 42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2 h 76"/>
              <a:gd name="T30" fmla="*/ 9 w 27"/>
              <a:gd name="T31" fmla="*/ 76 h 76"/>
              <a:gd name="T32" fmla="*/ 13 w 27"/>
              <a:gd name="T33" fmla="*/ 72 h 76"/>
              <a:gd name="T34" fmla="*/ 13 w 27"/>
              <a:gd name="T35" fmla="*/ 44 h 76"/>
              <a:gd name="T36" fmla="*/ 14 w 27"/>
              <a:gd name="T37" fmla="*/ 44 h 76"/>
              <a:gd name="T38" fmla="*/ 14 w 27"/>
              <a:gd name="T39" fmla="*/ 72 h 76"/>
              <a:gd name="T40" fmla="*/ 18 w 27"/>
              <a:gd name="T41" fmla="*/ 76 h 76"/>
              <a:gd name="T42" fmla="*/ 21 w 27"/>
              <a:gd name="T43" fmla="*/ 72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5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2"/>
                </a:moveTo>
                <a:cubicBezTo>
                  <a:pt x="17" y="12"/>
                  <a:pt x="19" y="9"/>
                  <a:pt x="19" y="6"/>
                </a:cubicBezTo>
                <a:cubicBezTo>
                  <a:pt x="19" y="3"/>
                  <a:pt x="17" y="0"/>
                  <a:pt x="14" y="0"/>
                </a:cubicBezTo>
                <a:cubicBezTo>
                  <a:pt x="11" y="0"/>
                  <a:pt x="8" y="3"/>
                  <a:pt x="8" y="6"/>
                </a:cubicBezTo>
                <a:cubicBezTo>
                  <a:pt x="8" y="9"/>
                  <a:pt x="11" y="12"/>
                  <a:pt x="14" y="12"/>
                </a:cubicBezTo>
                <a:close/>
                <a:moveTo>
                  <a:pt x="27" y="19"/>
                </a:moveTo>
                <a:cubicBezTo>
                  <a:pt x="27" y="16"/>
                  <a:pt x="24" y="14"/>
                  <a:pt x="22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3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3" y="74"/>
                  <a:pt x="13" y="72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6"/>
                  <a:pt x="18" y="76"/>
                </a:cubicBezTo>
                <a:cubicBezTo>
                  <a:pt x="20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Freeform: Shape 25">
            <a:extLst>
              <a:ext uri="{FF2B5EF4-FFF2-40B4-BE49-F238E27FC236}">
                <a16:creationId xmlns:a16="http://schemas.microsoft.com/office/drawing/2014/main" id="{B581B3B0-CBA5-4F4D-983C-E066516C8204}"/>
              </a:ext>
            </a:extLst>
          </p:cNvPr>
          <p:cNvSpPr>
            <a:spLocks/>
          </p:cNvSpPr>
          <p:nvPr/>
        </p:nvSpPr>
        <p:spPr bwMode="auto">
          <a:xfrm>
            <a:off x="1387360" y="3728701"/>
            <a:ext cx="216678" cy="632558"/>
          </a:xfrm>
          <a:custGeom>
            <a:avLst/>
            <a:gdLst>
              <a:gd name="T0" fmla="*/ 13 w 26"/>
              <a:gd name="T1" fmla="*/ 12 h 76"/>
              <a:gd name="T2" fmla="*/ 19 w 26"/>
              <a:gd name="T3" fmla="*/ 6 h 76"/>
              <a:gd name="T4" fmla="*/ 13 w 26"/>
              <a:gd name="T5" fmla="*/ 0 h 76"/>
              <a:gd name="T6" fmla="*/ 8 w 26"/>
              <a:gd name="T7" fmla="*/ 6 h 76"/>
              <a:gd name="T8" fmla="*/ 13 w 26"/>
              <a:gd name="T9" fmla="*/ 12 h 76"/>
              <a:gd name="T10" fmla="*/ 26 w 26"/>
              <a:gd name="T11" fmla="*/ 19 h 76"/>
              <a:gd name="T12" fmla="*/ 21 w 26"/>
              <a:gd name="T13" fmla="*/ 14 h 76"/>
              <a:gd name="T14" fmla="*/ 5 w 26"/>
              <a:gd name="T15" fmla="*/ 14 h 76"/>
              <a:gd name="T16" fmla="*/ 0 w 26"/>
              <a:gd name="T17" fmla="*/ 19 h 76"/>
              <a:gd name="T18" fmla="*/ 0 w 26"/>
              <a:gd name="T19" fmla="*/ 40 h 76"/>
              <a:gd name="T20" fmla="*/ 2 w 26"/>
              <a:gd name="T21" fmla="*/ 42 h 76"/>
              <a:gd name="T22" fmla="*/ 4 w 26"/>
              <a:gd name="T23" fmla="*/ 40 h 76"/>
              <a:gd name="T24" fmla="*/ 4 w 26"/>
              <a:gd name="T25" fmla="*/ 21 h 76"/>
              <a:gd name="T26" fmla="*/ 5 w 26"/>
              <a:gd name="T27" fmla="*/ 21 h 76"/>
              <a:gd name="T28" fmla="*/ 5 w 26"/>
              <a:gd name="T29" fmla="*/ 72 h 76"/>
              <a:gd name="T30" fmla="*/ 9 w 26"/>
              <a:gd name="T31" fmla="*/ 76 h 76"/>
              <a:gd name="T32" fmla="*/ 12 w 26"/>
              <a:gd name="T33" fmla="*/ 72 h 76"/>
              <a:gd name="T34" fmla="*/ 12 w 26"/>
              <a:gd name="T35" fmla="*/ 44 h 76"/>
              <a:gd name="T36" fmla="*/ 14 w 26"/>
              <a:gd name="T37" fmla="*/ 44 h 76"/>
              <a:gd name="T38" fmla="*/ 14 w 26"/>
              <a:gd name="T39" fmla="*/ 72 h 76"/>
              <a:gd name="T40" fmla="*/ 17 w 26"/>
              <a:gd name="T41" fmla="*/ 76 h 76"/>
              <a:gd name="T42" fmla="*/ 21 w 26"/>
              <a:gd name="T43" fmla="*/ 72 h 76"/>
              <a:gd name="T44" fmla="*/ 21 w 26"/>
              <a:gd name="T45" fmla="*/ 21 h 76"/>
              <a:gd name="T46" fmla="*/ 22 w 26"/>
              <a:gd name="T47" fmla="*/ 21 h 76"/>
              <a:gd name="T48" fmla="*/ 22 w 26"/>
              <a:gd name="T49" fmla="*/ 40 h 76"/>
              <a:gd name="T50" fmla="*/ 24 w 26"/>
              <a:gd name="T51" fmla="*/ 42 h 76"/>
              <a:gd name="T52" fmla="*/ 26 w 26"/>
              <a:gd name="T53" fmla="*/ 40 h 76"/>
              <a:gd name="T54" fmla="*/ 26 w 26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6">
                <a:moveTo>
                  <a:pt x="13" y="12"/>
                </a:moveTo>
                <a:cubicBezTo>
                  <a:pt x="16" y="12"/>
                  <a:pt x="19" y="9"/>
                  <a:pt x="19" y="6"/>
                </a:cubicBezTo>
                <a:cubicBezTo>
                  <a:pt x="19" y="3"/>
                  <a:pt x="16" y="0"/>
                  <a:pt x="13" y="0"/>
                </a:cubicBezTo>
                <a:cubicBezTo>
                  <a:pt x="10" y="0"/>
                  <a:pt x="8" y="3"/>
                  <a:pt x="8" y="6"/>
                </a:cubicBezTo>
                <a:cubicBezTo>
                  <a:pt x="8" y="9"/>
                  <a:pt x="10" y="12"/>
                  <a:pt x="13" y="12"/>
                </a:cubicBezTo>
                <a:close/>
                <a:moveTo>
                  <a:pt x="26" y="19"/>
                </a:moveTo>
                <a:cubicBezTo>
                  <a:pt x="26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4"/>
                  <a:pt x="7" y="76"/>
                  <a:pt x="9" y="76"/>
                </a:cubicBezTo>
                <a:cubicBezTo>
                  <a:pt x="11" y="76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6"/>
                  <a:pt x="17" y="76"/>
                </a:cubicBezTo>
                <a:cubicBezTo>
                  <a:pt x="19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Freeform: Shape 26">
            <a:extLst>
              <a:ext uri="{FF2B5EF4-FFF2-40B4-BE49-F238E27FC236}">
                <a16:creationId xmlns:a16="http://schemas.microsoft.com/office/drawing/2014/main" id="{C22006FA-BA90-44D9-9C1D-9B918AF3B755}"/>
              </a:ext>
            </a:extLst>
          </p:cNvPr>
          <p:cNvSpPr>
            <a:spLocks/>
          </p:cNvSpPr>
          <p:nvPr/>
        </p:nvSpPr>
        <p:spPr bwMode="auto">
          <a:xfrm>
            <a:off x="1747324" y="3728701"/>
            <a:ext cx="223667" cy="632558"/>
          </a:xfrm>
          <a:custGeom>
            <a:avLst/>
            <a:gdLst>
              <a:gd name="T0" fmla="*/ 14 w 27"/>
              <a:gd name="T1" fmla="*/ 12 h 76"/>
              <a:gd name="T2" fmla="*/ 20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2 h 76"/>
              <a:gd name="T10" fmla="*/ 27 w 27"/>
              <a:gd name="T11" fmla="*/ 19 h 76"/>
              <a:gd name="T12" fmla="*/ 22 w 27"/>
              <a:gd name="T13" fmla="*/ 14 h 76"/>
              <a:gd name="T14" fmla="*/ 6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3 w 27"/>
              <a:gd name="T21" fmla="*/ 42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2 h 76"/>
              <a:gd name="T30" fmla="*/ 9 w 27"/>
              <a:gd name="T31" fmla="*/ 76 h 76"/>
              <a:gd name="T32" fmla="*/ 13 w 27"/>
              <a:gd name="T33" fmla="*/ 72 h 76"/>
              <a:gd name="T34" fmla="*/ 13 w 27"/>
              <a:gd name="T35" fmla="*/ 44 h 76"/>
              <a:gd name="T36" fmla="*/ 15 w 27"/>
              <a:gd name="T37" fmla="*/ 44 h 76"/>
              <a:gd name="T38" fmla="*/ 15 w 27"/>
              <a:gd name="T39" fmla="*/ 72 h 76"/>
              <a:gd name="T40" fmla="*/ 18 w 27"/>
              <a:gd name="T41" fmla="*/ 76 h 76"/>
              <a:gd name="T42" fmla="*/ 21 w 27"/>
              <a:gd name="T43" fmla="*/ 72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5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2"/>
                </a:moveTo>
                <a:cubicBezTo>
                  <a:pt x="17" y="12"/>
                  <a:pt x="20" y="9"/>
                  <a:pt x="20" y="6"/>
                </a:cubicBezTo>
                <a:cubicBezTo>
                  <a:pt x="20" y="3"/>
                  <a:pt x="17" y="0"/>
                  <a:pt x="14" y="0"/>
                </a:cubicBezTo>
                <a:cubicBezTo>
                  <a:pt x="11" y="0"/>
                  <a:pt x="8" y="3"/>
                  <a:pt x="8" y="6"/>
                </a:cubicBezTo>
                <a:cubicBezTo>
                  <a:pt x="8" y="9"/>
                  <a:pt x="11" y="12"/>
                  <a:pt x="14" y="12"/>
                </a:cubicBezTo>
                <a:close/>
                <a:moveTo>
                  <a:pt x="27" y="19"/>
                </a:moveTo>
                <a:cubicBezTo>
                  <a:pt x="27" y="16"/>
                  <a:pt x="25" y="14"/>
                  <a:pt x="22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3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3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3" y="74"/>
                  <a:pt x="13" y="72"/>
                </a:cubicBezTo>
                <a:cubicBezTo>
                  <a:pt x="13" y="44"/>
                  <a:pt x="13" y="44"/>
                  <a:pt x="13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72"/>
                  <a:pt x="15" y="72"/>
                  <a:pt x="15" y="72"/>
                </a:cubicBezTo>
                <a:cubicBezTo>
                  <a:pt x="15" y="74"/>
                  <a:pt x="16" y="76"/>
                  <a:pt x="18" y="76"/>
                </a:cubicBezTo>
                <a:cubicBezTo>
                  <a:pt x="20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Freeform: Shape 27">
            <a:extLst>
              <a:ext uri="{FF2B5EF4-FFF2-40B4-BE49-F238E27FC236}">
                <a16:creationId xmlns:a16="http://schemas.microsoft.com/office/drawing/2014/main" id="{9023D752-0A02-4B4A-A4B4-3BE7E2910E92}"/>
              </a:ext>
            </a:extLst>
          </p:cNvPr>
          <p:cNvSpPr>
            <a:spLocks/>
          </p:cNvSpPr>
          <p:nvPr/>
        </p:nvSpPr>
        <p:spPr bwMode="auto">
          <a:xfrm>
            <a:off x="2110783" y="3728701"/>
            <a:ext cx="216678" cy="632558"/>
          </a:xfrm>
          <a:custGeom>
            <a:avLst/>
            <a:gdLst>
              <a:gd name="T0" fmla="*/ 13 w 26"/>
              <a:gd name="T1" fmla="*/ 12 h 76"/>
              <a:gd name="T2" fmla="*/ 19 w 26"/>
              <a:gd name="T3" fmla="*/ 6 h 76"/>
              <a:gd name="T4" fmla="*/ 13 w 26"/>
              <a:gd name="T5" fmla="*/ 0 h 76"/>
              <a:gd name="T6" fmla="*/ 8 w 26"/>
              <a:gd name="T7" fmla="*/ 6 h 76"/>
              <a:gd name="T8" fmla="*/ 13 w 26"/>
              <a:gd name="T9" fmla="*/ 12 h 76"/>
              <a:gd name="T10" fmla="*/ 26 w 26"/>
              <a:gd name="T11" fmla="*/ 19 h 76"/>
              <a:gd name="T12" fmla="*/ 21 w 26"/>
              <a:gd name="T13" fmla="*/ 14 h 76"/>
              <a:gd name="T14" fmla="*/ 5 w 26"/>
              <a:gd name="T15" fmla="*/ 14 h 76"/>
              <a:gd name="T16" fmla="*/ 0 w 26"/>
              <a:gd name="T17" fmla="*/ 19 h 76"/>
              <a:gd name="T18" fmla="*/ 0 w 26"/>
              <a:gd name="T19" fmla="*/ 40 h 76"/>
              <a:gd name="T20" fmla="*/ 2 w 26"/>
              <a:gd name="T21" fmla="*/ 42 h 76"/>
              <a:gd name="T22" fmla="*/ 4 w 26"/>
              <a:gd name="T23" fmla="*/ 40 h 76"/>
              <a:gd name="T24" fmla="*/ 4 w 26"/>
              <a:gd name="T25" fmla="*/ 21 h 76"/>
              <a:gd name="T26" fmla="*/ 5 w 26"/>
              <a:gd name="T27" fmla="*/ 21 h 76"/>
              <a:gd name="T28" fmla="*/ 5 w 26"/>
              <a:gd name="T29" fmla="*/ 72 h 76"/>
              <a:gd name="T30" fmla="*/ 9 w 26"/>
              <a:gd name="T31" fmla="*/ 76 h 76"/>
              <a:gd name="T32" fmla="*/ 12 w 26"/>
              <a:gd name="T33" fmla="*/ 72 h 76"/>
              <a:gd name="T34" fmla="*/ 12 w 26"/>
              <a:gd name="T35" fmla="*/ 44 h 76"/>
              <a:gd name="T36" fmla="*/ 14 w 26"/>
              <a:gd name="T37" fmla="*/ 44 h 76"/>
              <a:gd name="T38" fmla="*/ 14 w 26"/>
              <a:gd name="T39" fmla="*/ 72 h 76"/>
              <a:gd name="T40" fmla="*/ 18 w 26"/>
              <a:gd name="T41" fmla="*/ 76 h 76"/>
              <a:gd name="T42" fmla="*/ 21 w 26"/>
              <a:gd name="T43" fmla="*/ 72 h 76"/>
              <a:gd name="T44" fmla="*/ 21 w 26"/>
              <a:gd name="T45" fmla="*/ 21 h 76"/>
              <a:gd name="T46" fmla="*/ 22 w 26"/>
              <a:gd name="T47" fmla="*/ 21 h 76"/>
              <a:gd name="T48" fmla="*/ 22 w 26"/>
              <a:gd name="T49" fmla="*/ 40 h 76"/>
              <a:gd name="T50" fmla="*/ 24 w 26"/>
              <a:gd name="T51" fmla="*/ 42 h 76"/>
              <a:gd name="T52" fmla="*/ 26 w 26"/>
              <a:gd name="T53" fmla="*/ 40 h 76"/>
              <a:gd name="T54" fmla="*/ 26 w 26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6">
                <a:moveTo>
                  <a:pt x="13" y="12"/>
                </a:moveTo>
                <a:cubicBezTo>
                  <a:pt x="17" y="12"/>
                  <a:pt x="19" y="9"/>
                  <a:pt x="19" y="6"/>
                </a:cubicBezTo>
                <a:cubicBezTo>
                  <a:pt x="19" y="3"/>
                  <a:pt x="17" y="0"/>
                  <a:pt x="13" y="0"/>
                </a:cubicBezTo>
                <a:cubicBezTo>
                  <a:pt x="10" y="0"/>
                  <a:pt x="8" y="3"/>
                  <a:pt x="8" y="6"/>
                </a:cubicBezTo>
                <a:cubicBezTo>
                  <a:pt x="8" y="9"/>
                  <a:pt x="10" y="12"/>
                  <a:pt x="13" y="12"/>
                </a:cubicBezTo>
                <a:close/>
                <a:moveTo>
                  <a:pt x="26" y="19"/>
                </a:moveTo>
                <a:cubicBezTo>
                  <a:pt x="26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4"/>
                  <a:pt x="7" y="76"/>
                  <a:pt x="9" y="76"/>
                </a:cubicBezTo>
                <a:cubicBezTo>
                  <a:pt x="11" y="76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6"/>
                  <a:pt x="18" y="76"/>
                </a:cubicBezTo>
                <a:cubicBezTo>
                  <a:pt x="19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Freeform: Shape 28">
            <a:extLst>
              <a:ext uri="{FF2B5EF4-FFF2-40B4-BE49-F238E27FC236}">
                <a16:creationId xmlns:a16="http://schemas.microsoft.com/office/drawing/2014/main" id="{31463AC3-C5BE-49A3-8AE0-DA7DBB4F2150}"/>
              </a:ext>
            </a:extLst>
          </p:cNvPr>
          <p:cNvSpPr>
            <a:spLocks/>
          </p:cNvSpPr>
          <p:nvPr/>
        </p:nvSpPr>
        <p:spPr bwMode="auto">
          <a:xfrm>
            <a:off x="2470747" y="3728701"/>
            <a:ext cx="223667" cy="632558"/>
          </a:xfrm>
          <a:custGeom>
            <a:avLst/>
            <a:gdLst>
              <a:gd name="T0" fmla="*/ 14 w 27"/>
              <a:gd name="T1" fmla="*/ 12 h 76"/>
              <a:gd name="T2" fmla="*/ 20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2 h 76"/>
              <a:gd name="T10" fmla="*/ 27 w 27"/>
              <a:gd name="T11" fmla="*/ 19 h 76"/>
              <a:gd name="T12" fmla="*/ 22 w 27"/>
              <a:gd name="T13" fmla="*/ 14 h 76"/>
              <a:gd name="T14" fmla="*/ 6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3 w 27"/>
              <a:gd name="T21" fmla="*/ 42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2 h 76"/>
              <a:gd name="T30" fmla="*/ 9 w 27"/>
              <a:gd name="T31" fmla="*/ 76 h 76"/>
              <a:gd name="T32" fmla="*/ 13 w 27"/>
              <a:gd name="T33" fmla="*/ 72 h 76"/>
              <a:gd name="T34" fmla="*/ 13 w 27"/>
              <a:gd name="T35" fmla="*/ 44 h 76"/>
              <a:gd name="T36" fmla="*/ 15 w 27"/>
              <a:gd name="T37" fmla="*/ 44 h 76"/>
              <a:gd name="T38" fmla="*/ 15 w 27"/>
              <a:gd name="T39" fmla="*/ 72 h 76"/>
              <a:gd name="T40" fmla="*/ 18 w 27"/>
              <a:gd name="T41" fmla="*/ 76 h 76"/>
              <a:gd name="T42" fmla="*/ 22 w 27"/>
              <a:gd name="T43" fmla="*/ 72 h 76"/>
              <a:gd name="T44" fmla="*/ 22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5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2"/>
                </a:moveTo>
                <a:cubicBezTo>
                  <a:pt x="17" y="12"/>
                  <a:pt x="20" y="9"/>
                  <a:pt x="20" y="6"/>
                </a:cubicBezTo>
                <a:cubicBezTo>
                  <a:pt x="20" y="3"/>
                  <a:pt x="17" y="0"/>
                  <a:pt x="14" y="0"/>
                </a:cubicBezTo>
                <a:cubicBezTo>
                  <a:pt x="11" y="0"/>
                  <a:pt x="8" y="3"/>
                  <a:pt x="8" y="6"/>
                </a:cubicBezTo>
                <a:cubicBezTo>
                  <a:pt x="8" y="9"/>
                  <a:pt x="11" y="12"/>
                  <a:pt x="14" y="12"/>
                </a:cubicBezTo>
                <a:close/>
                <a:moveTo>
                  <a:pt x="27" y="19"/>
                </a:moveTo>
                <a:cubicBezTo>
                  <a:pt x="27" y="16"/>
                  <a:pt x="25" y="14"/>
                  <a:pt x="22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3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3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8" y="76"/>
                  <a:pt x="9" y="76"/>
                </a:cubicBezTo>
                <a:cubicBezTo>
                  <a:pt x="11" y="76"/>
                  <a:pt x="13" y="74"/>
                  <a:pt x="13" y="72"/>
                </a:cubicBezTo>
                <a:cubicBezTo>
                  <a:pt x="13" y="44"/>
                  <a:pt x="13" y="44"/>
                  <a:pt x="13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72"/>
                  <a:pt x="15" y="72"/>
                  <a:pt x="15" y="72"/>
                </a:cubicBezTo>
                <a:cubicBezTo>
                  <a:pt x="15" y="74"/>
                  <a:pt x="16" y="76"/>
                  <a:pt x="18" y="76"/>
                </a:cubicBezTo>
                <a:cubicBezTo>
                  <a:pt x="20" y="76"/>
                  <a:pt x="22" y="74"/>
                  <a:pt x="22" y="7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29">
            <a:extLst>
              <a:ext uri="{FF2B5EF4-FFF2-40B4-BE49-F238E27FC236}">
                <a16:creationId xmlns:a16="http://schemas.microsoft.com/office/drawing/2014/main" id="{A3D90E57-B137-4883-ADA0-2CF36BCEAB10}"/>
              </a:ext>
            </a:extLst>
          </p:cNvPr>
          <p:cNvSpPr>
            <a:spLocks/>
          </p:cNvSpPr>
          <p:nvPr/>
        </p:nvSpPr>
        <p:spPr bwMode="auto">
          <a:xfrm>
            <a:off x="2834207" y="3728701"/>
            <a:ext cx="227162" cy="632558"/>
          </a:xfrm>
          <a:custGeom>
            <a:avLst/>
            <a:gdLst>
              <a:gd name="T0" fmla="*/ 13 w 27"/>
              <a:gd name="T1" fmla="*/ 12 h 76"/>
              <a:gd name="T2" fmla="*/ 19 w 27"/>
              <a:gd name="T3" fmla="*/ 6 h 76"/>
              <a:gd name="T4" fmla="*/ 13 w 27"/>
              <a:gd name="T5" fmla="*/ 0 h 76"/>
              <a:gd name="T6" fmla="*/ 8 w 27"/>
              <a:gd name="T7" fmla="*/ 6 h 76"/>
              <a:gd name="T8" fmla="*/ 13 w 27"/>
              <a:gd name="T9" fmla="*/ 12 h 76"/>
              <a:gd name="T10" fmla="*/ 27 w 27"/>
              <a:gd name="T11" fmla="*/ 19 h 76"/>
              <a:gd name="T12" fmla="*/ 21 w 27"/>
              <a:gd name="T13" fmla="*/ 14 h 76"/>
              <a:gd name="T14" fmla="*/ 5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2 w 27"/>
              <a:gd name="T21" fmla="*/ 42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2 h 76"/>
              <a:gd name="T30" fmla="*/ 9 w 27"/>
              <a:gd name="T31" fmla="*/ 76 h 76"/>
              <a:gd name="T32" fmla="*/ 12 w 27"/>
              <a:gd name="T33" fmla="*/ 72 h 76"/>
              <a:gd name="T34" fmla="*/ 12 w 27"/>
              <a:gd name="T35" fmla="*/ 44 h 76"/>
              <a:gd name="T36" fmla="*/ 14 w 27"/>
              <a:gd name="T37" fmla="*/ 44 h 76"/>
              <a:gd name="T38" fmla="*/ 14 w 27"/>
              <a:gd name="T39" fmla="*/ 72 h 76"/>
              <a:gd name="T40" fmla="*/ 18 w 27"/>
              <a:gd name="T41" fmla="*/ 76 h 76"/>
              <a:gd name="T42" fmla="*/ 21 w 27"/>
              <a:gd name="T43" fmla="*/ 72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4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3" y="12"/>
                </a:moveTo>
                <a:cubicBezTo>
                  <a:pt x="17" y="12"/>
                  <a:pt x="19" y="9"/>
                  <a:pt x="19" y="6"/>
                </a:cubicBezTo>
                <a:cubicBezTo>
                  <a:pt x="19" y="3"/>
                  <a:pt x="17" y="0"/>
                  <a:pt x="13" y="0"/>
                </a:cubicBezTo>
                <a:cubicBezTo>
                  <a:pt x="10" y="0"/>
                  <a:pt x="8" y="3"/>
                  <a:pt x="8" y="6"/>
                </a:cubicBezTo>
                <a:cubicBezTo>
                  <a:pt x="8" y="9"/>
                  <a:pt x="10" y="12"/>
                  <a:pt x="13" y="12"/>
                </a:cubicBezTo>
                <a:close/>
                <a:moveTo>
                  <a:pt x="27" y="19"/>
                </a:moveTo>
                <a:cubicBezTo>
                  <a:pt x="27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6"/>
                  <a:pt x="18" y="76"/>
                </a:cubicBezTo>
                <a:cubicBezTo>
                  <a:pt x="20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30">
            <a:extLst>
              <a:ext uri="{FF2B5EF4-FFF2-40B4-BE49-F238E27FC236}">
                <a16:creationId xmlns:a16="http://schemas.microsoft.com/office/drawing/2014/main" id="{FFD2FA0D-0D04-4704-9C33-B3DC29987085}"/>
              </a:ext>
            </a:extLst>
          </p:cNvPr>
          <p:cNvSpPr>
            <a:spLocks/>
          </p:cNvSpPr>
          <p:nvPr/>
        </p:nvSpPr>
        <p:spPr bwMode="auto">
          <a:xfrm>
            <a:off x="3201161" y="3728701"/>
            <a:ext cx="216678" cy="632558"/>
          </a:xfrm>
          <a:custGeom>
            <a:avLst/>
            <a:gdLst>
              <a:gd name="T0" fmla="*/ 13 w 26"/>
              <a:gd name="T1" fmla="*/ 12 h 76"/>
              <a:gd name="T2" fmla="*/ 19 w 26"/>
              <a:gd name="T3" fmla="*/ 6 h 76"/>
              <a:gd name="T4" fmla="*/ 13 w 26"/>
              <a:gd name="T5" fmla="*/ 0 h 76"/>
              <a:gd name="T6" fmla="*/ 7 w 26"/>
              <a:gd name="T7" fmla="*/ 6 h 76"/>
              <a:gd name="T8" fmla="*/ 13 w 26"/>
              <a:gd name="T9" fmla="*/ 12 h 76"/>
              <a:gd name="T10" fmla="*/ 26 w 26"/>
              <a:gd name="T11" fmla="*/ 19 h 76"/>
              <a:gd name="T12" fmla="*/ 21 w 26"/>
              <a:gd name="T13" fmla="*/ 14 h 76"/>
              <a:gd name="T14" fmla="*/ 5 w 26"/>
              <a:gd name="T15" fmla="*/ 14 h 76"/>
              <a:gd name="T16" fmla="*/ 0 w 26"/>
              <a:gd name="T17" fmla="*/ 19 h 76"/>
              <a:gd name="T18" fmla="*/ 0 w 26"/>
              <a:gd name="T19" fmla="*/ 40 h 76"/>
              <a:gd name="T20" fmla="*/ 2 w 26"/>
              <a:gd name="T21" fmla="*/ 42 h 76"/>
              <a:gd name="T22" fmla="*/ 4 w 26"/>
              <a:gd name="T23" fmla="*/ 40 h 76"/>
              <a:gd name="T24" fmla="*/ 4 w 26"/>
              <a:gd name="T25" fmla="*/ 21 h 76"/>
              <a:gd name="T26" fmla="*/ 5 w 26"/>
              <a:gd name="T27" fmla="*/ 21 h 76"/>
              <a:gd name="T28" fmla="*/ 5 w 26"/>
              <a:gd name="T29" fmla="*/ 72 h 76"/>
              <a:gd name="T30" fmla="*/ 9 w 26"/>
              <a:gd name="T31" fmla="*/ 76 h 76"/>
              <a:gd name="T32" fmla="*/ 12 w 26"/>
              <a:gd name="T33" fmla="*/ 72 h 76"/>
              <a:gd name="T34" fmla="*/ 12 w 26"/>
              <a:gd name="T35" fmla="*/ 44 h 76"/>
              <a:gd name="T36" fmla="*/ 14 w 26"/>
              <a:gd name="T37" fmla="*/ 44 h 76"/>
              <a:gd name="T38" fmla="*/ 14 w 26"/>
              <a:gd name="T39" fmla="*/ 72 h 76"/>
              <a:gd name="T40" fmla="*/ 17 w 26"/>
              <a:gd name="T41" fmla="*/ 76 h 76"/>
              <a:gd name="T42" fmla="*/ 21 w 26"/>
              <a:gd name="T43" fmla="*/ 72 h 76"/>
              <a:gd name="T44" fmla="*/ 21 w 26"/>
              <a:gd name="T45" fmla="*/ 21 h 76"/>
              <a:gd name="T46" fmla="*/ 22 w 26"/>
              <a:gd name="T47" fmla="*/ 21 h 76"/>
              <a:gd name="T48" fmla="*/ 22 w 26"/>
              <a:gd name="T49" fmla="*/ 40 h 76"/>
              <a:gd name="T50" fmla="*/ 24 w 26"/>
              <a:gd name="T51" fmla="*/ 42 h 76"/>
              <a:gd name="T52" fmla="*/ 26 w 26"/>
              <a:gd name="T53" fmla="*/ 40 h 76"/>
              <a:gd name="T54" fmla="*/ 26 w 26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6">
                <a:moveTo>
                  <a:pt x="13" y="12"/>
                </a:moveTo>
                <a:cubicBezTo>
                  <a:pt x="16" y="12"/>
                  <a:pt x="19" y="9"/>
                  <a:pt x="19" y="6"/>
                </a:cubicBezTo>
                <a:cubicBezTo>
                  <a:pt x="19" y="3"/>
                  <a:pt x="16" y="0"/>
                  <a:pt x="13" y="0"/>
                </a:cubicBezTo>
                <a:cubicBezTo>
                  <a:pt x="10" y="0"/>
                  <a:pt x="7" y="3"/>
                  <a:pt x="7" y="6"/>
                </a:cubicBezTo>
                <a:cubicBezTo>
                  <a:pt x="7" y="9"/>
                  <a:pt x="10" y="12"/>
                  <a:pt x="13" y="12"/>
                </a:cubicBezTo>
                <a:close/>
                <a:moveTo>
                  <a:pt x="26" y="19"/>
                </a:moveTo>
                <a:cubicBezTo>
                  <a:pt x="26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4"/>
                  <a:pt x="7" y="76"/>
                  <a:pt x="9" y="76"/>
                </a:cubicBezTo>
                <a:cubicBezTo>
                  <a:pt x="10" y="76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5" y="76"/>
                  <a:pt x="17" y="76"/>
                </a:cubicBezTo>
                <a:cubicBezTo>
                  <a:pt x="19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31">
            <a:extLst>
              <a:ext uri="{FF2B5EF4-FFF2-40B4-BE49-F238E27FC236}">
                <a16:creationId xmlns:a16="http://schemas.microsoft.com/office/drawing/2014/main" id="{92221C6A-EA90-40BC-BFCA-47350929F3F4}"/>
              </a:ext>
            </a:extLst>
          </p:cNvPr>
          <p:cNvSpPr>
            <a:spLocks/>
          </p:cNvSpPr>
          <p:nvPr/>
        </p:nvSpPr>
        <p:spPr bwMode="auto">
          <a:xfrm>
            <a:off x="3561125" y="3728701"/>
            <a:ext cx="223667" cy="632558"/>
          </a:xfrm>
          <a:custGeom>
            <a:avLst/>
            <a:gdLst>
              <a:gd name="T0" fmla="*/ 14 w 27"/>
              <a:gd name="T1" fmla="*/ 12 h 76"/>
              <a:gd name="T2" fmla="*/ 19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2 h 76"/>
              <a:gd name="T10" fmla="*/ 27 w 27"/>
              <a:gd name="T11" fmla="*/ 19 h 76"/>
              <a:gd name="T12" fmla="*/ 21 w 27"/>
              <a:gd name="T13" fmla="*/ 14 h 76"/>
              <a:gd name="T14" fmla="*/ 5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2 w 27"/>
              <a:gd name="T21" fmla="*/ 42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2 h 76"/>
              <a:gd name="T30" fmla="*/ 9 w 27"/>
              <a:gd name="T31" fmla="*/ 76 h 76"/>
              <a:gd name="T32" fmla="*/ 12 w 27"/>
              <a:gd name="T33" fmla="*/ 72 h 76"/>
              <a:gd name="T34" fmla="*/ 12 w 27"/>
              <a:gd name="T35" fmla="*/ 44 h 76"/>
              <a:gd name="T36" fmla="*/ 14 w 27"/>
              <a:gd name="T37" fmla="*/ 44 h 76"/>
              <a:gd name="T38" fmla="*/ 14 w 27"/>
              <a:gd name="T39" fmla="*/ 72 h 76"/>
              <a:gd name="T40" fmla="*/ 18 w 27"/>
              <a:gd name="T41" fmla="*/ 76 h 76"/>
              <a:gd name="T42" fmla="*/ 21 w 27"/>
              <a:gd name="T43" fmla="*/ 72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4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2"/>
                </a:moveTo>
                <a:cubicBezTo>
                  <a:pt x="17" y="12"/>
                  <a:pt x="19" y="9"/>
                  <a:pt x="19" y="6"/>
                </a:cubicBezTo>
                <a:cubicBezTo>
                  <a:pt x="19" y="3"/>
                  <a:pt x="17" y="0"/>
                  <a:pt x="14" y="0"/>
                </a:cubicBezTo>
                <a:cubicBezTo>
                  <a:pt x="10" y="0"/>
                  <a:pt x="8" y="3"/>
                  <a:pt x="8" y="6"/>
                </a:cubicBezTo>
                <a:cubicBezTo>
                  <a:pt x="8" y="9"/>
                  <a:pt x="10" y="12"/>
                  <a:pt x="14" y="12"/>
                </a:cubicBezTo>
                <a:close/>
                <a:moveTo>
                  <a:pt x="27" y="19"/>
                </a:moveTo>
                <a:cubicBezTo>
                  <a:pt x="27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6"/>
                  <a:pt x="18" y="76"/>
                </a:cubicBezTo>
                <a:cubicBezTo>
                  <a:pt x="20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Freeform: Shape 32">
            <a:extLst>
              <a:ext uri="{FF2B5EF4-FFF2-40B4-BE49-F238E27FC236}">
                <a16:creationId xmlns:a16="http://schemas.microsoft.com/office/drawing/2014/main" id="{883510D3-FE49-4A9F-B85E-38D507EAA739}"/>
              </a:ext>
            </a:extLst>
          </p:cNvPr>
          <p:cNvSpPr>
            <a:spLocks/>
          </p:cNvSpPr>
          <p:nvPr/>
        </p:nvSpPr>
        <p:spPr bwMode="auto">
          <a:xfrm>
            <a:off x="3924584" y="3728701"/>
            <a:ext cx="216678" cy="632558"/>
          </a:xfrm>
          <a:custGeom>
            <a:avLst/>
            <a:gdLst>
              <a:gd name="T0" fmla="*/ 13 w 26"/>
              <a:gd name="T1" fmla="*/ 12 h 76"/>
              <a:gd name="T2" fmla="*/ 19 w 26"/>
              <a:gd name="T3" fmla="*/ 6 h 76"/>
              <a:gd name="T4" fmla="*/ 13 w 26"/>
              <a:gd name="T5" fmla="*/ 0 h 76"/>
              <a:gd name="T6" fmla="*/ 7 w 26"/>
              <a:gd name="T7" fmla="*/ 6 h 76"/>
              <a:gd name="T8" fmla="*/ 13 w 26"/>
              <a:gd name="T9" fmla="*/ 12 h 76"/>
              <a:gd name="T10" fmla="*/ 26 w 26"/>
              <a:gd name="T11" fmla="*/ 19 h 76"/>
              <a:gd name="T12" fmla="*/ 21 w 26"/>
              <a:gd name="T13" fmla="*/ 14 h 76"/>
              <a:gd name="T14" fmla="*/ 5 w 26"/>
              <a:gd name="T15" fmla="*/ 14 h 76"/>
              <a:gd name="T16" fmla="*/ 0 w 26"/>
              <a:gd name="T17" fmla="*/ 19 h 76"/>
              <a:gd name="T18" fmla="*/ 0 w 26"/>
              <a:gd name="T19" fmla="*/ 40 h 76"/>
              <a:gd name="T20" fmla="*/ 2 w 26"/>
              <a:gd name="T21" fmla="*/ 42 h 76"/>
              <a:gd name="T22" fmla="*/ 4 w 26"/>
              <a:gd name="T23" fmla="*/ 40 h 76"/>
              <a:gd name="T24" fmla="*/ 4 w 26"/>
              <a:gd name="T25" fmla="*/ 21 h 76"/>
              <a:gd name="T26" fmla="*/ 5 w 26"/>
              <a:gd name="T27" fmla="*/ 21 h 76"/>
              <a:gd name="T28" fmla="*/ 5 w 26"/>
              <a:gd name="T29" fmla="*/ 72 h 76"/>
              <a:gd name="T30" fmla="*/ 9 w 26"/>
              <a:gd name="T31" fmla="*/ 76 h 76"/>
              <a:gd name="T32" fmla="*/ 12 w 26"/>
              <a:gd name="T33" fmla="*/ 72 h 76"/>
              <a:gd name="T34" fmla="*/ 12 w 26"/>
              <a:gd name="T35" fmla="*/ 44 h 76"/>
              <a:gd name="T36" fmla="*/ 14 w 26"/>
              <a:gd name="T37" fmla="*/ 44 h 76"/>
              <a:gd name="T38" fmla="*/ 14 w 26"/>
              <a:gd name="T39" fmla="*/ 72 h 76"/>
              <a:gd name="T40" fmla="*/ 17 w 26"/>
              <a:gd name="T41" fmla="*/ 76 h 76"/>
              <a:gd name="T42" fmla="*/ 21 w 26"/>
              <a:gd name="T43" fmla="*/ 72 h 76"/>
              <a:gd name="T44" fmla="*/ 21 w 26"/>
              <a:gd name="T45" fmla="*/ 21 h 76"/>
              <a:gd name="T46" fmla="*/ 22 w 26"/>
              <a:gd name="T47" fmla="*/ 21 h 76"/>
              <a:gd name="T48" fmla="*/ 22 w 26"/>
              <a:gd name="T49" fmla="*/ 40 h 76"/>
              <a:gd name="T50" fmla="*/ 24 w 26"/>
              <a:gd name="T51" fmla="*/ 42 h 76"/>
              <a:gd name="T52" fmla="*/ 26 w 26"/>
              <a:gd name="T53" fmla="*/ 40 h 76"/>
              <a:gd name="T54" fmla="*/ 26 w 26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6">
                <a:moveTo>
                  <a:pt x="13" y="12"/>
                </a:moveTo>
                <a:cubicBezTo>
                  <a:pt x="16" y="12"/>
                  <a:pt x="19" y="9"/>
                  <a:pt x="19" y="6"/>
                </a:cubicBezTo>
                <a:cubicBezTo>
                  <a:pt x="19" y="3"/>
                  <a:pt x="16" y="0"/>
                  <a:pt x="13" y="0"/>
                </a:cubicBezTo>
                <a:cubicBezTo>
                  <a:pt x="10" y="0"/>
                  <a:pt x="7" y="3"/>
                  <a:pt x="7" y="6"/>
                </a:cubicBezTo>
                <a:cubicBezTo>
                  <a:pt x="7" y="9"/>
                  <a:pt x="10" y="12"/>
                  <a:pt x="13" y="12"/>
                </a:cubicBezTo>
                <a:close/>
                <a:moveTo>
                  <a:pt x="26" y="19"/>
                </a:moveTo>
                <a:cubicBezTo>
                  <a:pt x="26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2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4"/>
                  <a:pt x="7" y="76"/>
                  <a:pt x="9" y="76"/>
                </a:cubicBezTo>
                <a:cubicBezTo>
                  <a:pt x="11" y="76"/>
                  <a:pt x="12" y="74"/>
                  <a:pt x="12" y="72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5" y="76"/>
                  <a:pt x="17" y="76"/>
                </a:cubicBezTo>
                <a:cubicBezTo>
                  <a:pt x="19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Freeform: Shape 33">
            <a:extLst>
              <a:ext uri="{FF2B5EF4-FFF2-40B4-BE49-F238E27FC236}">
                <a16:creationId xmlns:a16="http://schemas.microsoft.com/office/drawing/2014/main" id="{5A5CAAD4-41E6-4261-B702-6D1E050EBE9F}"/>
              </a:ext>
            </a:extLst>
          </p:cNvPr>
          <p:cNvSpPr>
            <a:spLocks/>
          </p:cNvSpPr>
          <p:nvPr/>
        </p:nvSpPr>
        <p:spPr bwMode="auto">
          <a:xfrm>
            <a:off x="4284549" y="3728701"/>
            <a:ext cx="223667" cy="632558"/>
          </a:xfrm>
          <a:custGeom>
            <a:avLst/>
            <a:gdLst>
              <a:gd name="T0" fmla="*/ 14 w 27"/>
              <a:gd name="T1" fmla="*/ 12 h 76"/>
              <a:gd name="T2" fmla="*/ 19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2 h 76"/>
              <a:gd name="T10" fmla="*/ 27 w 27"/>
              <a:gd name="T11" fmla="*/ 19 h 76"/>
              <a:gd name="T12" fmla="*/ 22 w 27"/>
              <a:gd name="T13" fmla="*/ 14 h 76"/>
              <a:gd name="T14" fmla="*/ 5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3 w 27"/>
              <a:gd name="T21" fmla="*/ 42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2 h 76"/>
              <a:gd name="T30" fmla="*/ 9 w 27"/>
              <a:gd name="T31" fmla="*/ 76 h 76"/>
              <a:gd name="T32" fmla="*/ 13 w 27"/>
              <a:gd name="T33" fmla="*/ 72 h 76"/>
              <a:gd name="T34" fmla="*/ 13 w 27"/>
              <a:gd name="T35" fmla="*/ 44 h 76"/>
              <a:gd name="T36" fmla="*/ 14 w 27"/>
              <a:gd name="T37" fmla="*/ 44 h 76"/>
              <a:gd name="T38" fmla="*/ 14 w 27"/>
              <a:gd name="T39" fmla="*/ 72 h 76"/>
              <a:gd name="T40" fmla="*/ 18 w 27"/>
              <a:gd name="T41" fmla="*/ 76 h 76"/>
              <a:gd name="T42" fmla="*/ 21 w 27"/>
              <a:gd name="T43" fmla="*/ 72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5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2"/>
                </a:moveTo>
                <a:cubicBezTo>
                  <a:pt x="17" y="12"/>
                  <a:pt x="19" y="9"/>
                  <a:pt x="19" y="6"/>
                </a:cubicBezTo>
                <a:cubicBezTo>
                  <a:pt x="19" y="3"/>
                  <a:pt x="17" y="0"/>
                  <a:pt x="14" y="0"/>
                </a:cubicBezTo>
                <a:cubicBezTo>
                  <a:pt x="11" y="0"/>
                  <a:pt x="8" y="3"/>
                  <a:pt x="8" y="6"/>
                </a:cubicBezTo>
                <a:cubicBezTo>
                  <a:pt x="8" y="9"/>
                  <a:pt x="11" y="12"/>
                  <a:pt x="14" y="12"/>
                </a:cubicBezTo>
                <a:close/>
                <a:moveTo>
                  <a:pt x="27" y="19"/>
                </a:moveTo>
                <a:cubicBezTo>
                  <a:pt x="27" y="16"/>
                  <a:pt x="24" y="14"/>
                  <a:pt x="22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3" y="42"/>
                </a:cubicBezTo>
                <a:cubicBezTo>
                  <a:pt x="4" y="42"/>
                  <a:pt x="5" y="41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2"/>
                  <a:pt x="6" y="72"/>
                  <a:pt x="6" y="72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3" y="74"/>
                  <a:pt x="13" y="72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4"/>
                  <a:pt x="16" y="76"/>
                  <a:pt x="18" y="76"/>
                </a:cubicBezTo>
                <a:cubicBezTo>
                  <a:pt x="20" y="76"/>
                  <a:pt x="21" y="74"/>
                  <a:pt x="21" y="7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Freeform: Shape 34">
            <a:extLst>
              <a:ext uri="{FF2B5EF4-FFF2-40B4-BE49-F238E27FC236}">
                <a16:creationId xmlns:a16="http://schemas.microsoft.com/office/drawing/2014/main" id="{9F0CFC3E-9035-479E-B1EB-CA0C180A6EDD}"/>
              </a:ext>
            </a:extLst>
          </p:cNvPr>
          <p:cNvSpPr>
            <a:spLocks/>
          </p:cNvSpPr>
          <p:nvPr/>
        </p:nvSpPr>
        <p:spPr bwMode="auto">
          <a:xfrm>
            <a:off x="1020406" y="4644851"/>
            <a:ext cx="227162" cy="632558"/>
          </a:xfrm>
          <a:custGeom>
            <a:avLst/>
            <a:gdLst>
              <a:gd name="T0" fmla="*/ 14 w 27"/>
              <a:gd name="T1" fmla="*/ 12 h 76"/>
              <a:gd name="T2" fmla="*/ 19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2 h 76"/>
              <a:gd name="T10" fmla="*/ 27 w 27"/>
              <a:gd name="T11" fmla="*/ 19 h 76"/>
              <a:gd name="T12" fmla="*/ 22 w 27"/>
              <a:gd name="T13" fmla="*/ 14 h 76"/>
              <a:gd name="T14" fmla="*/ 5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3 w 27"/>
              <a:gd name="T21" fmla="*/ 43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3 h 76"/>
              <a:gd name="T30" fmla="*/ 9 w 27"/>
              <a:gd name="T31" fmla="*/ 76 h 76"/>
              <a:gd name="T32" fmla="*/ 13 w 27"/>
              <a:gd name="T33" fmla="*/ 73 h 76"/>
              <a:gd name="T34" fmla="*/ 13 w 27"/>
              <a:gd name="T35" fmla="*/ 44 h 76"/>
              <a:gd name="T36" fmla="*/ 14 w 27"/>
              <a:gd name="T37" fmla="*/ 44 h 76"/>
              <a:gd name="T38" fmla="*/ 14 w 27"/>
              <a:gd name="T39" fmla="*/ 73 h 76"/>
              <a:gd name="T40" fmla="*/ 18 w 27"/>
              <a:gd name="T41" fmla="*/ 76 h 76"/>
              <a:gd name="T42" fmla="*/ 21 w 27"/>
              <a:gd name="T43" fmla="*/ 73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5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2"/>
                </a:moveTo>
                <a:cubicBezTo>
                  <a:pt x="17" y="12"/>
                  <a:pt x="19" y="9"/>
                  <a:pt x="19" y="6"/>
                </a:cubicBezTo>
                <a:cubicBezTo>
                  <a:pt x="19" y="3"/>
                  <a:pt x="17" y="0"/>
                  <a:pt x="14" y="0"/>
                </a:cubicBezTo>
                <a:cubicBezTo>
                  <a:pt x="11" y="0"/>
                  <a:pt x="8" y="3"/>
                  <a:pt x="8" y="6"/>
                </a:cubicBezTo>
                <a:cubicBezTo>
                  <a:pt x="8" y="9"/>
                  <a:pt x="11" y="12"/>
                  <a:pt x="14" y="12"/>
                </a:cubicBezTo>
                <a:close/>
                <a:moveTo>
                  <a:pt x="27" y="19"/>
                </a:moveTo>
                <a:cubicBezTo>
                  <a:pt x="27" y="16"/>
                  <a:pt x="24" y="14"/>
                  <a:pt x="22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1" y="43"/>
                  <a:pt x="3" y="43"/>
                </a:cubicBezTo>
                <a:cubicBezTo>
                  <a:pt x="4" y="43"/>
                  <a:pt x="5" y="42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3" y="74"/>
                  <a:pt x="13" y="73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4"/>
                  <a:pt x="16" y="76"/>
                  <a:pt x="18" y="76"/>
                </a:cubicBezTo>
                <a:cubicBezTo>
                  <a:pt x="20" y="76"/>
                  <a:pt x="21" y="74"/>
                  <a:pt x="21" y="73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Freeform: Shape 35">
            <a:extLst>
              <a:ext uri="{FF2B5EF4-FFF2-40B4-BE49-F238E27FC236}">
                <a16:creationId xmlns:a16="http://schemas.microsoft.com/office/drawing/2014/main" id="{52308104-C5D7-4331-A4E7-8C3FB97CAED9}"/>
              </a:ext>
            </a:extLst>
          </p:cNvPr>
          <p:cNvSpPr>
            <a:spLocks/>
          </p:cNvSpPr>
          <p:nvPr/>
        </p:nvSpPr>
        <p:spPr bwMode="auto">
          <a:xfrm>
            <a:off x="1387360" y="4644851"/>
            <a:ext cx="216678" cy="632558"/>
          </a:xfrm>
          <a:custGeom>
            <a:avLst/>
            <a:gdLst>
              <a:gd name="T0" fmla="*/ 13 w 26"/>
              <a:gd name="T1" fmla="*/ 12 h 76"/>
              <a:gd name="T2" fmla="*/ 19 w 26"/>
              <a:gd name="T3" fmla="*/ 6 h 76"/>
              <a:gd name="T4" fmla="*/ 13 w 26"/>
              <a:gd name="T5" fmla="*/ 0 h 76"/>
              <a:gd name="T6" fmla="*/ 8 w 26"/>
              <a:gd name="T7" fmla="*/ 6 h 76"/>
              <a:gd name="T8" fmla="*/ 13 w 26"/>
              <a:gd name="T9" fmla="*/ 12 h 76"/>
              <a:gd name="T10" fmla="*/ 26 w 26"/>
              <a:gd name="T11" fmla="*/ 19 h 76"/>
              <a:gd name="T12" fmla="*/ 21 w 26"/>
              <a:gd name="T13" fmla="*/ 14 h 76"/>
              <a:gd name="T14" fmla="*/ 5 w 26"/>
              <a:gd name="T15" fmla="*/ 14 h 76"/>
              <a:gd name="T16" fmla="*/ 0 w 26"/>
              <a:gd name="T17" fmla="*/ 19 h 76"/>
              <a:gd name="T18" fmla="*/ 0 w 26"/>
              <a:gd name="T19" fmla="*/ 40 h 76"/>
              <a:gd name="T20" fmla="*/ 2 w 26"/>
              <a:gd name="T21" fmla="*/ 43 h 76"/>
              <a:gd name="T22" fmla="*/ 4 w 26"/>
              <a:gd name="T23" fmla="*/ 40 h 76"/>
              <a:gd name="T24" fmla="*/ 4 w 26"/>
              <a:gd name="T25" fmla="*/ 21 h 76"/>
              <a:gd name="T26" fmla="*/ 5 w 26"/>
              <a:gd name="T27" fmla="*/ 21 h 76"/>
              <a:gd name="T28" fmla="*/ 5 w 26"/>
              <a:gd name="T29" fmla="*/ 73 h 76"/>
              <a:gd name="T30" fmla="*/ 9 w 26"/>
              <a:gd name="T31" fmla="*/ 76 h 76"/>
              <a:gd name="T32" fmla="*/ 12 w 26"/>
              <a:gd name="T33" fmla="*/ 73 h 76"/>
              <a:gd name="T34" fmla="*/ 12 w 26"/>
              <a:gd name="T35" fmla="*/ 44 h 76"/>
              <a:gd name="T36" fmla="*/ 14 w 26"/>
              <a:gd name="T37" fmla="*/ 44 h 76"/>
              <a:gd name="T38" fmla="*/ 14 w 26"/>
              <a:gd name="T39" fmla="*/ 73 h 76"/>
              <a:gd name="T40" fmla="*/ 17 w 26"/>
              <a:gd name="T41" fmla="*/ 76 h 76"/>
              <a:gd name="T42" fmla="*/ 21 w 26"/>
              <a:gd name="T43" fmla="*/ 73 h 76"/>
              <a:gd name="T44" fmla="*/ 21 w 26"/>
              <a:gd name="T45" fmla="*/ 21 h 76"/>
              <a:gd name="T46" fmla="*/ 22 w 26"/>
              <a:gd name="T47" fmla="*/ 21 h 76"/>
              <a:gd name="T48" fmla="*/ 22 w 26"/>
              <a:gd name="T49" fmla="*/ 40 h 76"/>
              <a:gd name="T50" fmla="*/ 24 w 26"/>
              <a:gd name="T51" fmla="*/ 42 h 76"/>
              <a:gd name="T52" fmla="*/ 26 w 26"/>
              <a:gd name="T53" fmla="*/ 40 h 76"/>
              <a:gd name="T54" fmla="*/ 26 w 26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6">
                <a:moveTo>
                  <a:pt x="13" y="12"/>
                </a:moveTo>
                <a:cubicBezTo>
                  <a:pt x="16" y="12"/>
                  <a:pt x="19" y="9"/>
                  <a:pt x="19" y="6"/>
                </a:cubicBezTo>
                <a:cubicBezTo>
                  <a:pt x="19" y="3"/>
                  <a:pt x="16" y="0"/>
                  <a:pt x="13" y="0"/>
                </a:cubicBezTo>
                <a:cubicBezTo>
                  <a:pt x="10" y="0"/>
                  <a:pt x="8" y="3"/>
                  <a:pt x="8" y="6"/>
                </a:cubicBezTo>
                <a:cubicBezTo>
                  <a:pt x="8" y="9"/>
                  <a:pt x="10" y="12"/>
                  <a:pt x="13" y="12"/>
                </a:cubicBezTo>
                <a:close/>
                <a:moveTo>
                  <a:pt x="26" y="19"/>
                </a:moveTo>
                <a:cubicBezTo>
                  <a:pt x="26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1" y="43"/>
                  <a:pt x="2" y="43"/>
                </a:cubicBezTo>
                <a:cubicBezTo>
                  <a:pt x="3" y="43"/>
                  <a:pt x="4" y="42"/>
                  <a:pt x="4" y="4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73"/>
                  <a:pt x="5" y="73"/>
                  <a:pt x="5" y="73"/>
                </a:cubicBezTo>
                <a:cubicBezTo>
                  <a:pt x="5" y="74"/>
                  <a:pt x="7" y="76"/>
                  <a:pt x="9" y="76"/>
                </a:cubicBezTo>
                <a:cubicBezTo>
                  <a:pt x="11" y="76"/>
                  <a:pt x="12" y="74"/>
                  <a:pt x="12" y="73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4"/>
                  <a:pt x="16" y="76"/>
                  <a:pt x="17" y="76"/>
                </a:cubicBezTo>
                <a:cubicBezTo>
                  <a:pt x="19" y="76"/>
                  <a:pt x="21" y="74"/>
                  <a:pt x="21" y="73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Freeform: Shape 36">
            <a:extLst>
              <a:ext uri="{FF2B5EF4-FFF2-40B4-BE49-F238E27FC236}">
                <a16:creationId xmlns:a16="http://schemas.microsoft.com/office/drawing/2014/main" id="{BB74E7C3-9B9A-46E0-BC36-E7C231A6A219}"/>
              </a:ext>
            </a:extLst>
          </p:cNvPr>
          <p:cNvSpPr>
            <a:spLocks/>
          </p:cNvSpPr>
          <p:nvPr/>
        </p:nvSpPr>
        <p:spPr bwMode="auto">
          <a:xfrm>
            <a:off x="1747324" y="4644851"/>
            <a:ext cx="223667" cy="632558"/>
          </a:xfrm>
          <a:custGeom>
            <a:avLst/>
            <a:gdLst>
              <a:gd name="T0" fmla="*/ 14 w 27"/>
              <a:gd name="T1" fmla="*/ 12 h 76"/>
              <a:gd name="T2" fmla="*/ 20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2 h 76"/>
              <a:gd name="T10" fmla="*/ 27 w 27"/>
              <a:gd name="T11" fmla="*/ 19 h 76"/>
              <a:gd name="T12" fmla="*/ 22 w 27"/>
              <a:gd name="T13" fmla="*/ 14 h 76"/>
              <a:gd name="T14" fmla="*/ 6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3 w 27"/>
              <a:gd name="T21" fmla="*/ 43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3 h 76"/>
              <a:gd name="T30" fmla="*/ 9 w 27"/>
              <a:gd name="T31" fmla="*/ 76 h 76"/>
              <a:gd name="T32" fmla="*/ 13 w 27"/>
              <a:gd name="T33" fmla="*/ 73 h 76"/>
              <a:gd name="T34" fmla="*/ 13 w 27"/>
              <a:gd name="T35" fmla="*/ 44 h 76"/>
              <a:gd name="T36" fmla="*/ 15 w 27"/>
              <a:gd name="T37" fmla="*/ 44 h 76"/>
              <a:gd name="T38" fmla="*/ 15 w 27"/>
              <a:gd name="T39" fmla="*/ 73 h 76"/>
              <a:gd name="T40" fmla="*/ 18 w 27"/>
              <a:gd name="T41" fmla="*/ 76 h 76"/>
              <a:gd name="T42" fmla="*/ 21 w 27"/>
              <a:gd name="T43" fmla="*/ 73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5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2"/>
                </a:moveTo>
                <a:cubicBezTo>
                  <a:pt x="17" y="12"/>
                  <a:pt x="20" y="9"/>
                  <a:pt x="20" y="6"/>
                </a:cubicBezTo>
                <a:cubicBezTo>
                  <a:pt x="20" y="3"/>
                  <a:pt x="17" y="0"/>
                  <a:pt x="14" y="0"/>
                </a:cubicBezTo>
                <a:cubicBezTo>
                  <a:pt x="11" y="0"/>
                  <a:pt x="8" y="3"/>
                  <a:pt x="8" y="6"/>
                </a:cubicBezTo>
                <a:cubicBezTo>
                  <a:pt x="8" y="9"/>
                  <a:pt x="11" y="12"/>
                  <a:pt x="14" y="12"/>
                </a:cubicBezTo>
                <a:close/>
                <a:moveTo>
                  <a:pt x="27" y="19"/>
                </a:moveTo>
                <a:cubicBezTo>
                  <a:pt x="27" y="16"/>
                  <a:pt x="25" y="14"/>
                  <a:pt x="22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3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1" y="43"/>
                  <a:pt x="3" y="43"/>
                </a:cubicBezTo>
                <a:cubicBezTo>
                  <a:pt x="4" y="43"/>
                  <a:pt x="5" y="42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3" y="74"/>
                  <a:pt x="13" y="73"/>
                </a:cubicBezTo>
                <a:cubicBezTo>
                  <a:pt x="13" y="44"/>
                  <a:pt x="13" y="44"/>
                  <a:pt x="13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73"/>
                  <a:pt x="15" y="73"/>
                  <a:pt x="15" y="73"/>
                </a:cubicBezTo>
                <a:cubicBezTo>
                  <a:pt x="15" y="74"/>
                  <a:pt x="16" y="76"/>
                  <a:pt x="18" y="76"/>
                </a:cubicBezTo>
                <a:cubicBezTo>
                  <a:pt x="20" y="76"/>
                  <a:pt x="21" y="74"/>
                  <a:pt x="21" y="73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Freeform: Shape 37">
            <a:extLst>
              <a:ext uri="{FF2B5EF4-FFF2-40B4-BE49-F238E27FC236}">
                <a16:creationId xmlns:a16="http://schemas.microsoft.com/office/drawing/2014/main" id="{A96370DB-6D8C-4393-B9C5-5B210F1A36DF}"/>
              </a:ext>
            </a:extLst>
          </p:cNvPr>
          <p:cNvSpPr>
            <a:spLocks/>
          </p:cNvSpPr>
          <p:nvPr/>
        </p:nvSpPr>
        <p:spPr bwMode="auto">
          <a:xfrm>
            <a:off x="2110783" y="4644851"/>
            <a:ext cx="216678" cy="632558"/>
          </a:xfrm>
          <a:custGeom>
            <a:avLst/>
            <a:gdLst>
              <a:gd name="T0" fmla="*/ 13 w 26"/>
              <a:gd name="T1" fmla="*/ 12 h 76"/>
              <a:gd name="T2" fmla="*/ 19 w 26"/>
              <a:gd name="T3" fmla="*/ 6 h 76"/>
              <a:gd name="T4" fmla="*/ 13 w 26"/>
              <a:gd name="T5" fmla="*/ 0 h 76"/>
              <a:gd name="T6" fmla="*/ 8 w 26"/>
              <a:gd name="T7" fmla="*/ 6 h 76"/>
              <a:gd name="T8" fmla="*/ 13 w 26"/>
              <a:gd name="T9" fmla="*/ 12 h 76"/>
              <a:gd name="T10" fmla="*/ 26 w 26"/>
              <a:gd name="T11" fmla="*/ 19 h 76"/>
              <a:gd name="T12" fmla="*/ 21 w 26"/>
              <a:gd name="T13" fmla="*/ 14 h 76"/>
              <a:gd name="T14" fmla="*/ 5 w 26"/>
              <a:gd name="T15" fmla="*/ 14 h 76"/>
              <a:gd name="T16" fmla="*/ 0 w 26"/>
              <a:gd name="T17" fmla="*/ 19 h 76"/>
              <a:gd name="T18" fmla="*/ 0 w 26"/>
              <a:gd name="T19" fmla="*/ 40 h 76"/>
              <a:gd name="T20" fmla="*/ 2 w 26"/>
              <a:gd name="T21" fmla="*/ 43 h 76"/>
              <a:gd name="T22" fmla="*/ 4 w 26"/>
              <a:gd name="T23" fmla="*/ 40 h 76"/>
              <a:gd name="T24" fmla="*/ 4 w 26"/>
              <a:gd name="T25" fmla="*/ 21 h 76"/>
              <a:gd name="T26" fmla="*/ 5 w 26"/>
              <a:gd name="T27" fmla="*/ 21 h 76"/>
              <a:gd name="T28" fmla="*/ 5 w 26"/>
              <a:gd name="T29" fmla="*/ 73 h 76"/>
              <a:gd name="T30" fmla="*/ 9 w 26"/>
              <a:gd name="T31" fmla="*/ 76 h 76"/>
              <a:gd name="T32" fmla="*/ 12 w 26"/>
              <a:gd name="T33" fmla="*/ 73 h 76"/>
              <a:gd name="T34" fmla="*/ 12 w 26"/>
              <a:gd name="T35" fmla="*/ 44 h 76"/>
              <a:gd name="T36" fmla="*/ 14 w 26"/>
              <a:gd name="T37" fmla="*/ 44 h 76"/>
              <a:gd name="T38" fmla="*/ 14 w 26"/>
              <a:gd name="T39" fmla="*/ 73 h 76"/>
              <a:gd name="T40" fmla="*/ 18 w 26"/>
              <a:gd name="T41" fmla="*/ 76 h 76"/>
              <a:gd name="T42" fmla="*/ 21 w 26"/>
              <a:gd name="T43" fmla="*/ 73 h 76"/>
              <a:gd name="T44" fmla="*/ 21 w 26"/>
              <a:gd name="T45" fmla="*/ 21 h 76"/>
              <a:gd name="T46" fmla="*/ 22 w 26"/>
              <a:gd name="T47" fmla="*/ 21 h 76"/>
              <a:gd name="T48" fmla="*/ 22 w 26"/>
              <a:gd name="T49" fmla="*/ 40 h 76"/>
              <a:gd name="T50" fmla="*/ 24 w 26"/>
              <a:gd name="T51" fmla="*/ 42 h 76"/>
              <a:gd name="T52" fmla="*/ 26 w 26"/>
              <a:gd name="T53" fmla="*/ 40 h 76"/>
              <a:gd name="T54" fmla="*/ 26 w 26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6">
                <a:moveTo>
                  <a:pt x="13" y="12"/>
                </a:moveTo>
                <a:cubicBezTo>
                  <a:pt x="17" y="12"/>
                  <a:pt x="19" y="9"/>
                  <a:pt x="19" y="6"/>
                </a:cubicBezTo>
                <a:cubicBezTo>
                  <a:pt x="19" y="3"/>
                  <a:pt x="17" y="0"/>
                  <a:pt x="13" y="0"/>
                </a:cubicBezTo>
                <a:cubicBezTo>
                  <a:pt x="10" y="0"/>
                  <a:pt x="8" y="3"/>
                  <a:pt x="8" y="6"/>
                </a:cubicBezTo>
                <a:cubicBezTo>
                  <a:pt x="8" y="9"/>
                  <a:pt x="10" y="12"/>
                  <a:pt x="13" y="12"/>
                </a:cubicBezTo>
                <a:close/>
                <a:moveTo>
                  <a:pt x="26" y="19"/>
                </a:moveTo>
                <a:cubicBezTo>
                  <a:pt x="26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1" y="43"/>
                  <a:pt x="2" y="43"/>
                </a:cubicBezTo>
                <a:cubicBezTo>
                  <a:pt x="3" y="43"/>
                  <a:pt x="4" y="42"/>
                  <a:pt x="4" y="4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73"/>
                  <a:pt x="5" y="73"/>
                  <a:pt x="5" y="73"/>
                </a:cubicBezTo>
                <a:cubicBezTo>
                  <a:pt x="5" y="74"/>
                  <a:pt x="7" y="76"/>
                  <a:pt x="9" y="76"/>
                </a:cubicBezTo>
                <a:cubicBezTo>
                  <a:pt x="11" y="76"/>
                  <a:pt x="12" y="74"/>
                  <a:pt x="12" y="73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4"/>
                  <a:pt x="16" y="76"/>
                  <a:pt x="18" y="76"/>
                </a:cubicBezTo>
                <a:cubicBezTo>
                  <a:pt x="19" y="76"/>
                  <a:pt x="21" y="74"/>
                  <a:pt x="21" y="73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Freeform: Shape 38">
            <a:extLst>
              <a:ext uri="{FF2B5EF4-FFF2-40B4-BE49-F238E27FC236}">
                <a16:creationId xmlns:a16="http://schemas.microsoft.com/office/drawing/2014/main" id="{75882763-8EF0-4753-B93A-3B089DECDD78}"/>
              </a:ext>
            </a:extLst>
          </p:cNvPr>
          <p:cNvSpPr>
            <a:spLocks/>
          </p:cNvSpPr>
          <p:nvPr/>
        </p:nvSpPr>
        <p:spPr bwMode="auto">
          <a:xfrm>
            <a:off x="2470747" y="4644851"/>
            <a:ext cx="223667" cy="632558"/>
          </a:xfrm>
          <a:custGeom>
            <a:avLst/>
            <a:gdLst>
              <a:gd name="T0" fmla="*/ 14 w 27"/>
              <a:gd name="T1" fmla="*/ 12 h 76"/>
              <a:gd name="T2" fmla="*/ 20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2 h 76"/>
              <a:gd name="T10" fmla="*/ 27 w 27"/>
              <a:gd name="T11" fmla="*/ 19 h 76"/>
              <a:gd name="T12" fmla="*/ 22 w 27"/>
              <a:gd name="T13" fmla="*/ 14 h 76"/>
              <a:gd name="T14" fmla="*/ 6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3 w 27"/>
              <a:gd name="T21" fmla="*/ 43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3 h 76"/>
              <a:gd name="T30" fmla="*/ 9 w 27"/>
              <a:gd name="T31" fmla="*/ 76 h 76"/>
              <a:gd name="T32" fmla="*/ 13 w 27"/>
              <a:gd name="T33" fmla="*/ 73 h 76"/>
              <a:gd name="T34" fmla="*/ 13 w 27"/>
              <a:gd name="T35" fmla="*/ 44 h 76"/>
              <a:gd name="T36" fmla="*/ 15 w 27"/>
              <a:gd name="T37" fmla="*/ 44 h 76"/>
              <a:gd name="T38" fmla="*/ 15 w 27"/>
              <a:gd name="T39" fmla="*/ 73 h 76"/>
              <a:gd name="T40" fmla="*/ 18 w 27"/>
              <a:gd name="T41" fmla="*/ 76 h 76"/>
              <a:gd name="T42" fmla="*/ 22 w 27"/>
              <a:gd name="T43" fmla="*/ 73 h 76"/>
              <a:gd name="T44" fmla="*/ 22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5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2"/>
                </a:moveTo>
                <a:cubicBezTo>
                  <a:pt x="17" y="12"/>
                  <a:pt x="20" y="9"/>
                  <a:pt x="20" y="6"/>
                </a:cubicBezTo>
                <a:cubicBezTo>
                  <a:pt x="20" y="3"/>
                  <a:pt x="17" y="0"/>
                  <a:pt x="14" y="0"/>
                </a:cubicBezTo>
                <a:cubicBezTo>
                  <a:pt x="11" y="0"/>
                  <a:pt x="8" y="3"/>
                  <a:pt x="8" y="6"/>
                </a:cubicBezTo>
                <a:cubicBezTo>
                  <a:pt x="8" y="9"/>
                  <a:pt x="11" y="12"/>
                  <a:pt x="14" y="12"/>
                </a:cubicBezTo>
                <a:close/>
                <a:moveTo>
                  <a:pt x="27" y="19"/>
                </a:moveTo>
                <a:cubicBezTo>
                  <a:pt x="27" y="16"/>
                  <a:pt x="25" y="14"/>
                  <a:pt x="22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3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1" y="43"/>
                  <a:pt x="3" y="43"/>
                </a:cubicBezTo>
                <a:cubicBezTo>
                  <a:pt x="4" y="43"/>
                  <a:pt x="5" y="42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4"/>
                  <a:pt x="8" y="76"/>
                  <a:pt x="9" y="76"/>
                </a:cubicBezTo>
                <a:cubicBezTo>
                  <a:pt x="11" y="76"/>
                  <a:pt x="13" y="74"/>
                  <a:pt x="13" y="73"/>
                </a:cubicBezTo>
                <a:cubicBezTo>
                  <a:pt x="13" y="44"/>
                  <a:pt x="13" y="44"/>
                  <a:pt x="13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73"/>
                  <a:pt x="15" y="73"/>
                  <a:pt x="15" y="73"/>
                </a:cubicBezTo>
                <a:cubicBezTo>
                  <a:pt x="15" y="74"/>
                  <a:pt x="16" y="76"/>
                  <a:pt x="18" y="76"/>
                </a:cubicBezTo>
                <a:cubicBezTo>
                  <a:pt x="20" y="76"/>
                  <a:pt x="22" y="74"/>
                  <a:pt x="22" y="73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Freeform: Shape 39">
            <a:extLst>
              <a:ext uri="{FF2B5EF4-FFF2-40B4-BE49-F238E27FC236}">
                <a16:creationId xmlns:a16="http://schemas.microsoft.com/office/drawing/2014/main" id="{6C98211F-30B6-47C1-978B-8CE3A11CFF0B}"/>
              </a:ext>
            </a:extLst>
          </p:cNvPr>
          <p:cNvSpPr>
            <a:spLocks/>
          </p:cNvSpPr>
          <p:nvPr/>
        </p:nvSpPr>
        <p:spPr bwMode="auto">
          <a:xfrm>
            <a:off x="2834207" y="4644851"/>
            <a:ext cx="227162" cy="632558"/>
          </a:xfrm>
          <a:custGeom>
            <a:avLst/>
            <a:gdLst>
              <a:gd name="T0" fmla="*/ 13 w 27"/>
              <a:gd name="T1" fmla="*/ 12 h 76"/>
              <a:gd name="T2" fmla="*/ 19 w 27"/>
              <a:gd name="T3" fmla="*/ 6 h 76"/>
              <a:gd name="T4" fmla="*/ 13 w 27"/>
              <a:gd name="T5" fmla="*/ 0 h 76"/>
              <a:gd name="T6" fmla="*/ 8 w 27"/>
              <a:gd name="T7" fmla="*/ 6 h 76"/>
              <a:gd name="T8" fmla="*/ 13 w 27"/>
              <a:gd name="T9" fmla="*/ 12 h 76"/>
              <a:gd name="T10" fmla="*/ 27 w 27"/>
              <a:gd name="T11" fmla="*/ 19 h 76"/>
              <a:gd name="T12" fmla="*/ 21 w 27"/>
              <a:gd name="T13" fmla="*/ 14 h 76"/>
              <a:gd name="T14" fmla="*/ 5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2 w 27"/>
              <a:gd name="T21" fmla="*/ 43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3 h 76"/>
              <a:gd name="T30" fmla="*/ 9 w 27"/>
              <a:gd name="T31" fmla="*/ 76 h 76"/>
              <a:gd name="T32" fmla="*/ 12 w 27"/>
              <a:gd name="T33" fmla="*/ 73 h 76"/>
              <a:gd name="T34" fmla="*/ 12 w 27"/>
              <a:gd name="T35" fmla="*/ 44 h 76"/>
              <a:gd name="T36" fmla="*/ 14 w 27"/>
              <a:gd name="T37" fmla="*/ 44 h 76"/>
              <a:gd name="T38" fmla="*/ 14 w 27"/>
              <a:gd name="T39" fmla="*/ 73 h 76"/>
              <a:gd name="T40" fmla="*/ 18 w 27"/>
              <a:gd name="T41" fmla="*/ 76 h 76"/>
              <a:gd name="T42" fmla="*/ 21 w 27"/>
              <a:gd name="T43" fmla="*/ 73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4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3" y="12"/>
                </a:moveTo>
                <a:cubicBezTo>
                  <a:pt x="17" y="12"/>
                  <a:pt x="19" y="9"/>
                  <a:pt x="19" y="6"/>
                </a:cubicBezTo>
                <a:cubicBezTo>
                  <a:pt x="19" y="3"/>
                  <a:pt x="17" y="0"/>
                  <a:pt x="13" y="0"/>
                </a:cubicBezTo>
                <a:cubicBezTo>
                  <a:pt x="10" y="0"/>
                  <a:pt x="8" y="3"/>
                  <a:pt x="8" y="6"/>
                </a:cubicBezTo>
                <a:cubicBezTo>
                  <a:pt x="8" y="9"/>
                  <a:pt x="10" y="12"/>
                  <a:pt x="13" y="12"/>
                </a:cubicBezTo>
                <a:close/>
                <a:moveTo>
                  <a:pt x="27" y="19"/>
                </a:moveTo>
                <a:cubicBezTo>
                  <a:pt x="27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1" y="43"/>
                  <a:pt x="2" y="43"/>
                </a:cubicBezTo>
                <a:cubicBezTo>
                  <a:pt x="4" y="43"/>
                  <a:pt x="5" y="42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2" y="74"/>
                  <a:pt x="12" y="73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4"/>
                  <a:pt x="16" y="76"/>
                  <a:pt x="18" y="76"/>
                </a:cubicBezTo>
                <a:cubicBezTo>
                  <a:pt x="20" y="76"/>
                  <a:pt x="21" y="74"/>
                  <a:pt x="21" y="73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Freeform: Shape 40">
            <a:extLst>
              <a:ext uri="{FF2B5EF4-FFF2-40B4-BE49-F238E27FC236}">
                <a16:creationId xmlns:a16="http://schemas.microsoft.com/office/drawing/2014/main" id="{71897C46-FE37-4A90-ACBD-54AB19E8071F}"/>
              </a:ext>
            </a:extLst>
          </p:cNvPr>
          <p:cNvSpPr>
            <a:spLocks/>
          </p:cNvSpPr>
          <p:nvPr/>
        </p:nvSpPr>
        <p:spPr bwMode="auto">
          <a:xfrm>
            <a:off x="3201161" y="4644851"/>
            <a:ext cx="216678" cy="632558"/>
          </a:xfrm>
          <a:custGeom>
            <a:avLst/>
            <a:gdLst>
              <a:gd name="T0" fmla="*/ 13 w 26"/>
              <a:gd name="T1" fmla="*/ 12 h 76"/>
              <a:gd name="T2" fmla="*/ 19 w 26"/>
              <a:gd name="T3" fmla="*/ 6 h 76"/>
              <a:gd name="T4" fmla="*/ 13 w 26"/>
              <a:gd name="T5" fmla="*/ 0 h 76"/>
              <a:gd name="T6" fmla="*/ 7 w 26"/>
              <a:gd name="T7" fmla="*/ 6 h 76"/>
              <a:gd name="T8" fmla="*/ 13 w 26"/>
              <a:gd name="T9" fmla="*/ 12 h 76"/>
              <a:gd name="T10" fmla="*/ 26 w 26"/>
              <a:gd name="T11" fmla="*/ 19 h 76"/>
              <a:gd name="T12" fmla="*/ 21 w 26"/>
              <a:gd name="T13" fmla="*/ 14 h 76"/>
              <a:gd name="T14" fmla="*/ 5 w 26"/>
              <a:gd name="T15" fmla="*/ 14 h 76"/>
              <a:gd name="T16" fmla="*/ 0 w 26"/>
              <a:gd name="T17" fmla="*/ 19 h 76"/>
              <a:gd name="T18" fmla="*/ 0 w 26"/>
              <a:gd name="T19" fmla="*/ 40 h 76"/>
              <a:gd name="T20" fmla="*/ 2 w 26"/>
              <a:gd name="T21" fmla="*/ 43 h 76"/>
              <a:gd name="T22" fmla="*/ 4 w 26"/>
              <a:gd name="T23" fmla="*/ 40 h 76"/>
              <a:gd name="T24" fmla="*/ 4 w 26"/>
              <a:gd name="T25" fmla="*/ 21 h 76"/>
              <a:gd name="T26" fmla="*/ 5 w 26"/>
              <a:gd name="T27" fmla="*/ 21 h 76"/>
              <a:gd name="T28" fmla="*/ 5 w 26"/>
              <a:gd name="T29" fmla="*/ 73 h 76"/>
              <a:gd name="T30" fmla="*/ 9 w 26"/>
              <a:gd name="T31" fmla="*/ 76 h 76"/>
              <a:gd name="T32" fmla="*/ 12 w 26"/>
              <a:gd name="T33" fmla="*/ 73 h 76"/>
              <a:gd name="T34" fmla="*/ 12 w 26"/>
              <a:gd name="T35" fmla="*/ 44 h 76"/>
              <a:gd name="T36" fmla="*/ 14 w 26"/>
              <a:gd name="T37" fmla="*/ 44 h 76"/>
              <a:gd name="T38" fmla="*/ 14 w 26"/>
              <a:gd name="T39" fmla="*/ 73 h 76"/>
              <a:gd name="T40" fmla="*/ 17 w 26"/>
              <a:gd name="T41" fmla="*/ 76 h 76"/>
              <a:gd name="T42" fmla="*/ 21 w 26"/>
              <a:gd name="T43" fmla="*/ 73 h 76"/>
              <a:gd name="T44" fmla="*/ 21 w 26"/>
              <a:gd name="T45" fmla="*/ 21 h 76"/>
              <a:gd name="T46" fmla="*/ 22 w 26"/>
              <a:gd name="T47" fmla="*/ 21 h 76"/>
              <a:gd name="T48" fmla="*/ 22 w 26"/>
              <a:gd name="T49" fmla="*/ 40 h 76"/>
              <a:gd name="T50" fmla="*/ 24 w 26"/>
              <a:gd name="T51" fmla="*/ 42 h 76"/>
              <a:gd name="T52" fmla="*/ 26 w 26"/>
              <a:gd name="T53" fmla="*/ 40 h 76"/>
              <a:gd name="T54" fmla="*/ 26 w 26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6">
                <a:moveTo>
                  <a:pt x="13" y="12"/>
                </a:moveTo>
                <a:cubicBezTo>
                  <a:pt x="16" y="12"/>
                  <a:pt x="19" y="9"/>
                  <a:pt x="19" y="6"/>
                </a:cubicBezTo>
                <a:cubicBezTo>
                  <a:pt x="19" y="3"/>
                  <a:pt x="16" y="0"/>
                  <a:pt x="13" y="0"/>
                </a:cubicBezTo>
                <a:cubicBezTo>
                  <a:pt x="10" y="0"/>
                  <a:pt x="7" y="3"/>
                  <a:pt x="7" y="6"/>
                </a:cubicBezTo>
                <a:cubicBezTo>
                  <a:pt x="7" y="9"/>
                  <a:pt x="10" y="12"/>
                  <a:pt x="13" y="12"/>
                </a:cubicBezTo>
                <a:close/>
                <a:moveTo>
                  <a:pt x="26" y="19"/>
                </a:moveTo>
                <a:cubicBezTo>
                  <a:pt x="26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1" y="43"/>
                  <a:pt x="2" y="43"/>
                </a:cubicBezTo>
                <a:cubicBezTo>
                  <a:pt x="3" y="43"/>
                  <a:pt x="4" y="42"/>
                  <a:pt x="4" y="4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73"/>
                  <a:pt x="5" y="73"/>
                  <a:pt x="5" y="73"/>
                </a:cubicBezTo>
                <a:cubicBezTo>
                  <a:pt x="5" y="74"/>
                  <a:pt x="7" y="76"/>
                  <a:pt x="9" y="76"/>
                </a:cubicBezTo>
                <a:cubicBezTo>
                  <a:pt x="10" y="76"/>
                  <a:pt x="12" y="74"/>
                  <a:pt x="12" y="73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4"/>
                  <a:pt x="15" y="76"/>
                  <a:pt x="17" y="76"/>
                </a:cubicBezTo>
                <a:cubicBezTo>
                  <a:pt x="19" y="76"/>
                  <a:pt x="21" y="74"/>
                  <a:pt x="21" y="73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Freeform: Shape 41">
            <a:extLst>
              <a:ext uri="{FF2B5EF4-FFF2-40B4-BE49-F238E27FC236}">
                <a16:creationId xmlns:a16="http://schemas.microsoft.com/office/drawing/2014/main" id="{ED1C42EC-3D74-4B5D-AC9B-C68BFD82E36D}"/>
              </a:ext>
            </a:extLst>
          </p:cNvPr>
          <p:cNvSpPr>
            <a:spLocks/>
          </p:cNvSpPr>
          <p:nvPr/>
        </p:nvSpPr>
        <p:spPr bwMode="auto">
          <a:xfrm>
            <a:off x="3561125" y="4644851"/>
            <a:ext cx="223667" cy="632558"/>
          </a:xfrm>
          <a:custGeom>
            <a:avLst/>
            <a:gdLst>
              <a:gd name="T0" fmla="*/ 14 w 27"/>
              <a:gd name="T1" fmla="*/ 12 h 76"/>
              <a:gd name="T2" fmla="*/ 19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2 h 76"/>
              <a:gd name="T10" fmla="*/ 27 w 27"/>
              <a:gd name="T11" fmla="*/ 19 h 76"/>
              <a:gd name="T12" fmla="*/ 21 w 27"/>
              <a:gd name="T13" fmla="*/ 14 h 76"/>
              <a:gd name="T14" fmla="*/ 5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2 w 27"/>
              <a:gd name="T21" fmla="*/ 43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3 h 76"/>
              <a:gd name="T30" fmla="*/ 9 w 27"/>
              <a:gd name="T31" fmla="*/ 76 h 76"/>
              <a:gd name="T32" fmla="*/ 12 w 27"/>
              <a:gd name="T33" fmla="*/ 73 h 76"/>
              <a:gd name="T34" fmla="*/ 12 w 27"/>
              <a:gd name="T35" fmla="*/ 44 h 76"/>
              <a:gd name="T36" fmla="*/ 14 w 27"/>
              <a:gd name="T37" fmla="*/ 44 h 76"/>
              <a:gd name="T38" fmla="*/ 14 w 27"/>
              <a:gd name="T39" fmla="*/ 73 h 76"/>
              <a:gd name="T40" fmla="*/ 18 w 27"/>
              <a:gd name="T41" fmla="*/ 76 h 76"/>
              <a:gd name="T42" fmla="*/ 21 w 27"/>
              <a:gd name="T43" fmla="*/ 73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4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2"/>
                </a:moveTo>
                <a:cubicBezTo>
                  <a:pt x="17" y="12"/>
                  <a:pt x="19" y="9"/>
                  <a:pt x="19" y="6"/>
                </a:cubicBezTo>
                <a:cubicBezTo>
                  <a:pt x="19" y="3"/>
                  <a:pt x="17" y="0"/>
                  <a:pt x="14" y="0"/>
                </a:cubicBezTo>
                <a:cubicBezTo>
                  <a:pt x="10" y="0"/>
                  <a:pt x="8" y="3"/>
                  <a:pt x="8" y="6"/>
                </a:cubicBezTo>
                <a:cubicBezTo>
                  <a:pt x="8" y="9"/>
                  <a:pt x="10" y="12"/>
                  <a:pt x="14" y="12"/>
                </a:cubicBezTo>
                <a:close/>
                <a:moveTo>
                  <a:pt x="27" y="19"/>
                </a:moveTo>
                <a:cubicBezTo>
                  <a:pt x="27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1" y="43"/>
                  <a:pt x="2" y="43"/>
                </a:cubicBezTo>
                <a:cubicBezTo>
                  <a:pt x="4" y="43"/>
                  <a:pt x="5" y="42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2" y="74"/>
                  <a:pt x="12" y="73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4"/>
                  <a:pt x="16" y="76"/>
                  <a:pt x="18" y="76"/>
                </a:cubicBezTo>
                <a:cubicBezTo>
                  <a:pt x="20" y="76"/>
                  <a:pt x="21" y="74"/>
                  <a:pt x="21" y="73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Freeform: Shape 42">
            <a:extLst>
              <a:ext uri="{FF2B5EF4-FFF2-40B4-BE49-F238E27FC236}">
                <a16:creationId xmlns:a16="http://schemas.microsoft.com/office/drawing/2014/main" id="{DCF4AD2E-83BC-4014-9A30-6FCB0017F83D}"/>
              </a:ext>
            </a:extLst>
          </p:cNvPr>
          <p:cNvSpPr>
            <a:spLocks/>
          </p:cNvSpPr>
          <p:nvPr/>
        </p:nvSpPr>
        <p:spPr bwMode="auto">
          <a:xfrm>
            <a:off x="3924584" y="4644851"/>
            <a:ext cx="216678" cy="632558"/>
          </a:xfrm>
          <a:custGeom>
            <a:avLst/>
            <a:gdLst>
              <a:gd name="T0" fmla="*/ 13 w 26"/>
              <a:gd name="T1" fmla="*/ 12 h 76"/>
              <a:gd name="T2" fmla="*/ 19 w 26"/>
              <a:gd name="T3" fmla="*/ 6 h 76"/>
              <a:gd name="T4" fmla="*/ 13 w 26"/>
              <a:gd name="T5" fmla="*/ 0 h 76"/>
              <a:gd name="T6" fmla="*/ 7 w 26"/>
              <a:gd name="T7" fmla="*/ 6 h 76"/>
              <a:gd name="T8" fmla="*/ 13 w 26"/>
              <a:gd name="T9" fmla="*/ 12 h 76"/>
              <a:gd name="T10" fmla="*/ 26 w 26"/>
              <a:gd name="T11" fmla="*/ 19 h 76"/>
              <a:gd name="T12" fmla="*/ 21 w 26"/>
              <a:gd name="T13" fmla="*/ 14 h 76"/>
              <a:gd name="T14" fmla="*/ 5 w 26"/>
              <a:gd name="T15" fmla="*/ 14 h 76"/>
              <a:gd name="T16" fmla="*/ 0 w 26"/>
              <a:gd name="T17" fmla="*/ 19 h 76"/>
              <a:gd name="T18" fmla="*/ 0 w 26"/>
              <a:gd name="T19" fmla="*/ 40 h 76"/>
              <a:gd name="T20" fmla="*/ 2 w 26"/>
              <a:gd name="T21" fmla="*/ 43 h 76"/>
              <a:gd name="T22" fmla="*/ 4 w 26"/>
              <a:gd name="T23" fmla="*/ 40 h 76"/>
              <a:gd name="T24" fmla="*/ 4 w 26"/>
              <a:gd name="T25" fmla="*/ 21 h 76"/>
              <a:gd name="T26" fmla="*/ 5 w 26"/>
              <a:gd name="T27" fmla="*/ 21 h 76"/>
              <a:gd name="T28" fmla="*/ 5 w 26"/>
              <a:gd name="T29" fmla="*/ 73 h 76"/>
              <a:gd name="T30" fmla="*/ 9 w 26"/>
              <a:gd name="T31" fmla="*/ 76 h 76"/>
              <a:gd name="T32" fmla="*/ 12 w 26"/>
              <a:gd name="T33" fmla="*/ 73 h 76"/>
              <a:gd name="T34" fmla="*/ 12 w 26"/>
              <a:gd name="T35" fmla="*/ 44 h 76"/>
              <a:gd name="T36" fmla="*/ 14 w 26"/>
              <a:gd name="T37" fmla="*/ 44 h 76"/>
              <a:gd name="T38" fmla="*/ 14 w 26"/>
              <a:gd name="T39" fmla="*/ 73 h 76"/>
              <a:gd name="T40" fmla="*/ 17 w 26"/>
              <a:gd name="T41" fmla="*/ 76 h 76"/>
              <a:gd name="T42" fmla="*/ 21 w 26"/>
              <a:gd name="T43" fmla="*/ 73 h 76"/>
              <a:gd name="T44" fmla="*/ 21 w 26"/>
              <a:gd name="T45" fmla="*/ 21 h 76"/>
              <a:gd name="T46" fmla="*/ 22 w 26"/>
              <a:gd name="T47" fmla="*/ 21 h 76"/>
              <a:gd name="T48" fmla="*/ 22 w 26"/>
              <a:gd name="T49" fmla="*/ 40 h 76"/>
              <a:gd name="T50" fmla="*/ 24 w 26"/>
              <a:gd name="T51" fmla="*/ 42 h 76"/>
              <a:gd name="T52" fmla="*/ 26 w 26"/>
              <a:gd name="T53" fmla="*/ 40 h 76"/>
              <a:gd name="T54" fmla="*/ 26 w 26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" h="76">
                <a:moveTo>
                  <a:pt x="13" y="12"/>
                </a:moveTo>
                <a:cubicBezTo>
                  <a:pt x="16" y="12"/>
                  <a:pt x="19" y="9"/>
                  <a:pt x="19" y="6"/>
                </a:cubicBezTo>
                <a:cubicBezTo>
                  <a:pt x="19" y="3"/>
                  <a:pt x="16" y="0"/>
                  <a:pt x="13" y="0"/>
                </a:cubicBezTo>
                <a:cubicBezTo>
                  <a:pt x="10" y="0"/>
                  <a:pt x="7" y="3"/>
                  <a:pt x="7" y="6"/>
                </a:cubicBezTo>
                <a:cubicBezTo>
                  <a:pt x="7" y="9"/>
                  <a:pt x="10" y="12"/>
                  <a:pt x="13" y="12"/>
                </a:cubicBezTo>
                <a:close/>
                <a:moveTo>
                  <a:pt x="26" y="19"/>
                </a:moveTo>
                <a:cubicBezTo>
                  <a:pt x="26" y="16"/>
                  <a:pt x="24" y="14"/>
                  <a:pt x="21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1" y="43"/>
                  <a:pt x="2" y="43"/>
                </a:cubicBezTo>
                <a:cubicBezTo>
                  <a:pt x="3" y="43"/>
                  <a:pt x="4" y="42"/>
                  <a:pt x="4" y="4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73"/>
                  <a:pt x="5" y="73"/>
                  <a:pt x="5" y="73"/>
                </a:cubicBezTo>
                <a:cubicBezTo>
                  <a:pt x="5" y="74"/>
                  <a:pt x="7" y="76"/>
                  <a:pt x="9" y="76"/>
                </a:cubicBezTo>
                <a:cubicBezTo>
                  <a:pt x="11" y="76"/>
                  <a:pt x="12" y="74"/>
                  <a:pt x="12" y="73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4"/>
                  <a:pt x="15" y="76"/>
                  <a:pt x="17" y="76"/>
                </a:cubicBezTo>
                <a:cubicBezTo>
                  <a:pt x="19" y="76"/>
                  <a:pt x="21" y="74"/>
                  <a:pt x="21" y="73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4" y="42"/>
                </a:cubicBezTo>
                <a:cubicBezTo>
                  <a:pt x="25" y="42"/>
                  <a:pt x="26" y="41"/>
                  <a:pt x="26" y="40"/>
                </a:cubicBezTo>
                <a:lnTo>
                  <a:pt x="26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Freeform: Shape 43">
            <a:extLst>
              <a:ext uri="{FF2B5EF4-FFF2-40B4-BE49-F238E27FC236}">
                <a16:creationId xmlns:a16="http://schemas.microsoft.com/office/drawing/2014/main" id="{906CA41E-EE34-4887-8BA4-F3B6A1BCDE92}"/>
              </a:ext>
            </a:extLst>
          </p:cNvPr>
          <p:cNvSpPr>
            <a:spLocks/>
          </p:cNvSpPr>
          <p:nvPr/>
        </p:nvSpPr>
        <p:spPr bwMode="auto">
          <a:xfrm>
            <a:off x="4284549" y="4644851"/>
            <a:ext cx="223667" cy="632558"/>
          </a:xfrm>
          <a:custGeom>
            <a:avLst/>
            <a:gdLst>
              <a:gd name="T0" fmla="*/ 14 w 27"/>
              <a:gd name="T1" fmla="*/ 12 h 76"/>
              <a:gd name="T2" fmla="*/ 19 w 27"/>
              <a:gd name="T3" fmla="*/ 6 h 76"/>
              <a:gd name="T4" fmla="*/ 14 w 27"/>
              <a:gd name="T5" fmla="*/ 0 h 76"/>
              <a:gd name="T6" fmla="*/ 8 w 27"/>
              <a:gd name="T7" fmla="*/ 6 h 76"/>
              <a:gd name="T8" fmla="*/ 14 w 27"/>
              <a:gd name="T9" fmla="*/ 12 h 76"/>
              <a:gd name="T10" fmla="*/ 27 w 27"/>
              <a:gd name="T11" fmla="*/ 19 h 76"/>
              <a:gd name="T12" fmla="*/ 22 w 27"/>
              <a:gd name="T13" fmla="*/ 14 h 76"/>
              <a:gd name="T14" fmla="*/ 5 w 27"/>
              <a:gd name="T15" fmla="*/ 14 h 76"/>
              <a:gd name="T16" fmla="*/ 0 w 27"/>
              <a:gd name="T17" fmla="*/ 19 h 76"/>
              <a:gd name="T18" fmla="*/ 0 w 27"/>
              <a:gd name="T19" fmla="*/ 40 h 76"/>
              <a:gd name="T20" fmla="*/ 3 w 27"/>
              <a:gd name="T21" fmla="*/ 43 h 76"/>
              <a:gd name="T22" fmla="*/ 5 w 27"/>
              <a:gd name="T23" fmla="*/ 40 h 76"/>
              <a:gd name="T24" fmla="*/ 5 w 27"/>
              <a:gd name="T25" fmla="*/ 21 h 76"/>
              <a:gd name="T26" fmla="*/ 6 w 27"/>
              <a:gd name="T27" fmla="*/ 21 h 76"/>
              <a:gd name="T28" fmla="*/ 6 w 27"/>
              <a:gd name="T29" fmla="*/ 73 h 76"/>
              <a:gd name="T30" fmla="*/ 9 w 27"/>
              <a:gd name="T31" fmla="*/ 76 h 76"/>
              <a:gd name="T32" fmla="*/ 13 w 27"/>
              <a:gd name="T33" fmla="*/ 73 h 76"/>
              <a:gd name="T34" fmla="*/ 13 w 27"/>
              <a:gd name="T35" fmla="*/ 44 h 76"/>
              <a:gd name="T36" fmla="*/ 14 w 27"/>
              <a:gd name="T37" fmla="*/ 44 h 76"/>
              <a:gd name="T38" fmla="*/ 14 w 27"/>
              <a:gd name="T39" fmla="*/ 73 h 76"/>
              <a:gd name="T40" fmla="*/ 18 w 27"/>
              <a:gd name="T41" fmla="*/ 76 h 76"/>
              <a:gd name="T42" fmla="*/ 21 w 27"/>
              <a:gd name="T43" fmla="*/ 73 h 76"/>
              <a:gd name="T44" fmla="*/ 21 w 27"/>
              <a:gd name="T45" fmla="*/ 21 h 76"/>
              <a:gd name="T46" fmla="*/ 22 w 27"/>
              <a:gd name="T47" fmla="*/ 21 h 76"/>
              <a:gd name="T48" fmla="*/ 22 w 27"/>
              <a:gd name="T49" fmla="*/ 40 h 76"/>
              <a:gd name="T50" fmla="*/ 25 w 27"/>
              <a:gd name="T51" fmla="*/ 42 h 76"/>
              <a:gd name="T52" fmla="*/ 27 w 27"/>
              <a:gd name="T53" fmla="*/ 40 h 76"/>
              <a:gd name="T54" fmla="*/ 27 w 27"/>
              <a:gd name="T55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76">
                <a:moveTo>
                  <a:pt x="14" y="12"/>
                </a:moveTo>
                <a:cubicBezTo>
                  <a:pt x="17" y="12"/>
                  <a:pt x="19" y="9"/>
                  <a:pt x="19" y="6"/>
                </a:cubicBezTo>
                <a:cubicBezTo>
                  <a:pt x="19" y="3"/>
                  <a:pt x="17" y="0"/>
                  <a:pt x="14" y="0"/>
                </a:cubicBezTo>
                <a:cubicBezTo>
                  <a:pt x="11" y="0"/>
                  <a:pt x="8" y="3"/>
                  <a:pt x="8" y="6"/>
                </a:cubicBezTo>
                <a:cubicBezTo>
                  <a:pt x="8" y="9"/>
                  <a:pt x="11" y="12"/>
                  <a:pt x="14" y="12"/>
                </a:cubicBezTo>
                <a:close/>
                <a:moveTo>
                  <a:pt x="27" y="19"/>
                </a:moveTo>
                <a:cubicBezTo>
                  <a:pt x="27" y="16"/>
                  <a:pt x="24" y="14"/>
                  <a:pt x="22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1" y="43"/>
                  <a:pt x="3" y="43"/>
                </a:cubicBezTo>
                <a:cubicBezTo>
                  <a:pt x="4" y="43"/>
                  <a:pt x="5" y="42"/>
                  <a:pt x="5" y="40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4"/>
                  <a:pt x="7" y="76"/>
                  <a:pt x="9" y="76"/>
                </a:cubicBezTo>
                <a:cubicBezTo>
                  <a:pt x="11" y="76"/>
                  <a:pt x="13" y="74"/>
                  <a:pt x="13" y="73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4"/>
                  <a:pt x="16" y="76"/>
                  <a:pt x="18" y="76"/>
                </a:cubicBezTo>
                <a:cubicBezTo>
                  <a:pt x="20" y="76"/>
                  <a:pt x="21" y="74"/>
                  <a:pt x="21" y="73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1"/>
                  <a:pt x="23" y="42"/>
                  <a:pt x="25" y="42"/>
                </a:cubicBezTo>
                <a:cubicBezTo>
                  <a:pt x="26" y="42"/>
                  <a:pt x="27" y="41"/>
                  <a:pt x="27" y="40"/>
                </a:cubicBezTo>
                <a:lnTo>
                  <a:pt x="27" y="19"/>
                </a:lnTo>
                <a:close/>
              </a:path>
            </a:pathLst>
          </a:custGeom>
          <a:solidFill>
            <a:srgbClr val="D8DAD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TextBox 44">
            <a:extLst>
              <a:ext uri="{FF2B5EF4-FFF2-40B4-BE49-F238E27FC236}">
                <a16:creationId xmlns:a16="http://schemas.microsoft.com/office/drawing/2014/main" id="{095C77CA-E1F1-40A2-A785-5DC191AB97D0}"/>
              </a:ext>
            </a:extLst>
          </p:cNvPr>
          <p:cNvSpPr txBox="1"/>
          <p:nvPr/>
        </p:nvSpPr>
        <p:spPr>
          <a:xfrm>
            <a:off x="5865631" y="2824323"/>
            <a:ext cx="726481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400">
                <a:solidFill>
                  <a:srgbClr val="FFD200"/>
                </a:solidFill>
                <a:latin typeface="Impact" panose="020B0806030902050204" pitchFamily="34" charset="0"/>
              </a:rPr>
              <a:t>30%</a:t>
            </a:r>
          </a:p>
        </p:txBody>
      </p:sp>
      <p:sp>
        <p:nvSpPr>
          <p:cNvPr id="51" name="TextBox 45">
            <a:extLst>
              <a:ext uri="{FF2B5EF4-FFF2-40B4-BE49-F238E27FC236}">
                <a16:creationId xmlns:a16="http://schemas.microsoft.com/office/drawing/2014/main" id="{3EC27195-F792-4AFF-902F-969453B5AA3E}"/>
              </a:ext>
            </a:extLst>
          </p:cNvPr>
          <p:cNvSpPr txBox="1"/>
          <p:nvPr/>
        </p:nvSpPr>
        <p:spPr>
          <a:xfrm>
            <a:off x="5865780" y="3793634"/>
            <a:ext cx="728084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400">
                <a:solidFill>
                  <a:srgbClr val="FFD200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54" name="TextBox 46">
            <a:extLst>
              <a:ext uri="{FF2B5EF4-FFF2-40B4-BE49-F238E27FC236}">
                <a16:creationId xmlns:a16="http://schemas.microsoft.com/office/drawing/2014/main" id="{8AE71127-3082-4164-907B-CC8A8085112D}"/>
              </a:ext>
            </a:extLst>
          </p:cNvPr>
          <p:cNvSpPr txBox="1"/>
          <p:nvPr/>
        </p:nvSpPr>
        <p:spPr>
          <a:xfrm>
            <a:off x="5865630" y="4762946"/>
            <a:ext cx="729687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400">
                <a:solidFill>
                  <a:srgbClr val="FFD200"/>
                </a:solidFill>
                <a:latin typeface="Impact" panose="020B0806030902050204" pitchFamily="34" charset="0"/>
              </a:rPr>
              <a:t>60%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66C8A3C0-C011-4844-A660-2B949845BEAF}"/>
              </a:ext>
            </a:extLst>
          </p:cNvPr>
          <p:cNvSpPr txBox="1">
            <a:spLocks/>
          </p:cNvSpPr>
          <p:nvPr/>
        </p:nvSpPr>
        <p:spPr>
          <a:xfrm>
            <a:off x="6657472" y="178963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6F0F742-6EBE-4C4A-A012-F2152EDEAAAE}"/>
              </a:ext>
            </a:extLst>
          </p:cNvPr>
          <p:cNvSpPr txBox="1">
            <a:spLocks/>
          </p:cNvSpPr>
          <p:nvPr/>
        </p:nvSpPr>
        <p:spPr>
          <a:xfrm>
            <a:off x="6657472" y="2102583"/>
            <a:ext cx="4798804" cy="62207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A8AA50D-0419-43CC-BAC9-C8D051CA7140}"/>
              </a:ext>
            </a:extLst>
          </p:cNvPr>
          <p:cNvSpPr txBox="1">
            <a:spLocks/>
          </p:cNvSpPr>
          <p:nvPr/>
        </p:nvSpPr>
        <p:spPr>
          <a:xfrm>
            <a:off x="6657472" y="2767216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AA01A5A-BE96-4453-AC54-126F0C61F2AB}"/>
              </a:ext>
            </a:extLst>
          </p:cNvPr>
          <p:cNvSpPr txBox="1">
            <a:spLocks/>
          </p:cNvSpPr>
          <p:nvPr/>
        </p:nvSpPr>
        <p:spPr>
          <a:xfrm>
            <a:off x="6657472" y="3080167"/>
            <a:ext cx="4798804" cy="62207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AE4A6F1-40AF-4E08-A619-97E721DF8588}"/>
              </a:ext>
            </a:extLst>
          </p:cNvPr>
          <p:cNvSpPr txBox="1">
            <a:spLocks/>
          </p:cNvSpPr>
          <p:nvPr/>
        </p:nvSpPr>
        <p:spPr>
          <a:xfrm>
            <a:off x="6657472" y="373933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B13DCDF-36FC-4028-96CB-4546BAC1139B}"/>
              </a:ext>
            </a:extLst>
          </p:cNvPr>
          <p:cNvSpPr txBox="1">
            <a:spLocks/>
          </p:cNvSpPr>
          <p:nvPr/>
        </p:nvSpPr>
        <p:spPr>
          <a:xfrm>
            <a:off x="6657472" y="4052283"/>
            <a:ext cx="4798804" cy="62207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B346AFBF-224F-48F9-B74F-1C2A7E8112A5}"/>
              </a:ext>
            </a:extLst>
          </p:cNvPr>
          <p:cNvSpPr txBox="1">
            <a:spLocks/>
          </p:cNvSpPr>
          <p:nvPr/>
        </p:nvSpPr>
        <p:spPr>
          <a:xfrm>
            <a:off x="6657472" y="471144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EEFADBA-112A-4121-BFDC-A7C1FCA28E1E}"/>
              </a:ext>
            </a:extLst>
          </p:cNvPr>
          <p:cNvSpPr txBox="1">
            <a:spLocks/>
          </p:cNvSpPr>
          <p:nvPr/>
        </p:nvSpPr>
        <p:spPr>
          <a:xfrm>
            <a:off x="6657472" y="5024399"/>
            <a:ext cx="4798804" cy="62207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B4CBD9A-06C5-4375-8146-D8997F154B39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</a:p>
        </p:txBody>
      </p:sp>
    </p:spTree>
    <p:extLst>
      <p:ext uri="{BB962C8B-B14F-4D97-AF65-F5344CB8AC3E}">
        <p14:creationId xmlns:p14="http://schemas.microsoft.com/office/powerpoint/2010/main" val="262253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8" grpId="0"/>
      <p:bldP spid="51" grpId="0"/>
      <p:bldP spid="54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2B1943-F821-4D86-90B3-AA6F0183CCBB}"/>
              </a:ext>
            </a:extLst>
          </p:cNvPr>
          <p:cNvGrpSpPr/>
          <p:nvPr/>
        </p:nvGrpSpPr>
        <p:grpSpPr>
          <a:xfrm>
            <a:off x="4388255" y="1822767"/>
            <a:ext cx="3415489" cy="3212466"/>
            <a:chOff x="4217881" y="2062374"/>
            <a:chExt cx="3415489" cy="3212466"/>
          </a:xfrm>
        </p:grpSpPr>
        <p:sp>
          <p:nvSpPr>
            <p:cNvPr id="3" name="Oval 3">
              <a:extLst>
                <a:ext uri="{FF2B5EF4-FFF2-40B4-BE49-F238E27FC236}">
                  <a16:creationId xmlns:a16="http://schemas.microsoft.com/office/drawing/2014/main" id="{1098C3C2-9418-4812-AA85-4E499F559445}"/>
                </a:ext>
              </a:extLst>
            </p:cNvPr>
            <p:cNvSpPr/>
            <p:nvPr/>
          </p:nvSpPr>
          <p:spPr>
            <a:xfrm>
              <a:off x="4424662" y="2242114"/>
              <a:ext cx="936171" cy="936171"/>
            </a:xfrm>
            <a:prstGeom prst="ellipse">
              <a:avLst/>
            </a:prstGeom>
            <a:solidFill>
              <a:srgbClr val="FFD200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3000" dirty="0">
                  <a:latin typeface="思源黑体 Normal" panose="020B0400000000000000" pitchFamily="34" charset="-122"/>
                  <a:ea typeface="思源黑体 Normal" panose="020B0400000000000000" pitchFamily="34" charset="-122"/>
                  <a:sym typeface="FZHei-B01S" panose="02010601030101010101" pitchFamily="2" charset="-122"/>
                </a:rPr>
                <a:t>1</a:t>
              </a:r>
              <a:endParaRPr sz="3000" dirty="0">
                <a:latin typeface="思源黑体 Normal" panose="020B0400000000000000" pitchFamily="34" charset="-122"/>
                <a:ea typeface="思源黑体 Normal" panose="020B0400000000000000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4" name="Arc 18">
              <a:extLst>
                <a:ext uri="{FF2B5EF4-FFF2-40B4-BE49-F238E27FC236}">
                  <a16:creationId xmlns:a16="http://schemas.microsoft.com/office/drawing/2014/main" id="{E6DC1DCA-FD5B-41D6-B99F-8B0DFC117280}"/>
                </a:ext>
              </a:extLst>
            </p:cNvPr>
            <p:cNvSpPr/>
            <p:nvPr/>
          </p:nvSpPr>
          <p:spPr>
            <a:xfrm rot="16200000">
              <a:off x="4297617" y="2111255"/>
              <a:ext cx="1190255" cy="1190255"/>
            </a:xfrm>
            <a:prstGeom prst="arc">
              <a:avLst>
                <a:gd name="adj1" fmla="val 16041187"/>
                <a:gd name="adj2" fmla="val 426928"/>
              </a:avLst>
            </a:prstGeom>
            <a:ln>
              <a:solidFill>
                <a:srgbClr val="FFD200"/>
              </a:solidFill>
              <a:headEnd type="oval"/>
              <a:tail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3000" dirty="0">
                <a:latin typeface="思源黑体 Normal" panose="020B0400000000000000" pitchFamily="34" charset="-122"/>
                <a:ea typeface="思源黑体 Normal" panose="020B0400000000000000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Oval 19">
              <a:extLst>
                <a:ext uri="{FF2B5EF4-FFF2-40B4-BE49-F238E27FC236}">
                  <a16:creationId xmlns:a16="http://schemas.microsoft.com/office/drawing/2014/main" id="{EE09CD55-37E3-4B44-80BB-DAAB1B6A5257}"/>
                </a:ext>
              </a:extLst>
            </p:cNvPr>
            <p:cNvSpPr/>
            <p:nvPr/>
          </p:nvSpPr>
          <p:spPr>
            <a:xfrm>
              <a:off x="4361141" y="2242113"/>
              <a:ext cx="138223" cy="138223"/>
            </a:xfrm>
            <a:prstGeom prst="ellipse">
              <a:avLst/>
            </a:prstGeom>
            <a:solidFill>
              <a:srgbClr val="FFD200"/>
            </a:solidFill>
            <a:ln w="28575">
              <a:solidFill>
                <a:srgbClr val="FF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000" dirty="0">
                <a:ln>
                  <a:solidFill>
                    <a:schemeClr val="accent2"/>
                  </a:solidFill>
                </a:ln>
                <a:latin typeface="思源黑体 Normal" panose="020B0400000000000000" pitchFamily="34" charset="-122"/>
                <a:ea typeface="思源黑体 Normal" panose="020B0400000000000000" pitchFamily="34" charset="-122"/>
                <a:sym typeface="FZHei-B01S" panose="02010601030101010101" pitchFamily="2" charset="-122"/>
              </a:endParaRPr>
            </a:p>
          </p:txBody>
        </p:sp>
        <p:cxnSp>
          <p:nvCxnSpPr>
            <p:cNvPr id="6" name="Straight Connector 25">
              <a:extLst>
                <a:ext uri="{FF2B5EF4-FFF2-40B4-BE49-F238E27FC236}">
                  <a16:creationId xmlns:a16="http://schemas.microsoft.com/office/drawing/2014/main" id="{0F37FAE5-4075-4D52-A7BE-ABEE3E043B79}"/>
                </a:ext>
              </a:extLst>
            </p:cNvPr>
            <p:cNvCxnSpPr/>
            <p:nvPr/>
          </p:nvCxnSpPr>
          <p:spPr>
            <a:xfrm rot="16200000" flipV="1">
              <a:off x="4204413" y="2075842"/>
              <a:ext cx="179738" cy="152802"/>
            </a:xfrm>
            <a:prstGeom prst="line">
              <a:avLst/>
            </a:prstGeom>
            <a:solidFill>
              <a:srgbClr val="FFD200"/>
            </a:solidFill>
            <a:ln>
              <a:solidFill>
                <a:srgbClr val="FFD200"/>
              </a:solidFill>
              <a:tailEnd type="oval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9" name="Straight Connector 7">
              <a:extLst>
                <a:ext uri="{FF2B5EF4-FFF2-40B4-BE49-F238E27FC236}">
                  <a16:creationId xmlns:a16="http://schemas.microsoft.com/office/drawing/2014/main" id="{4D862744-9CAE-4F39-ACDC-EE54B9885961}"/>
                </a:ext>
              </a:extLst>
            </p:cNvPr>
            <p:cNvCxnSpPr>
              <a:stCxn id="3" idx="6"/>
              <a:endCxn id="19" idx="2"/>
            </p:cNvCxnSpPr>
            <p:nvPr/>
          </p:nvCxnSpPr>
          <p:spPr>
            <a:xfrm flipV="1">
              <a:off x="5360833" y="2710199"/>
              <a:ext cx="1119455" cy="1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>
              <a:extLst>
                <a:ext uri="{FF2B5EF4-FFF2-40B4-BE49-F238E27FC236}">
                  <a16:creationId xmlns:a16="http://schemas.microsoft.com/office/drawing/2014/main" id="{E26936E6-238B-42DD-BB42-8F24FBE0E34D}"/>
                </a:ext>
              </a:extLst>
            </p:cNvPr>
            <p:cNvCxnSpPr>
              <a:stCxn id="19" idx="4"/>
              <a:endCxn id="31" idx="0"/>
            </p:cNvCxnSpPr>
            <p:nvPr/>
          </p:nvCxnSpPr>
          <p:spPr>
            <a:xfrm flipH="1">
              <a:off x="6948373" y="3178284"/>
              <a:ext cx="1" cy="977661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9">
              <a:extLst>
                <a:ext uri="{FF2B5EF4-FFF2-40B4-BE49-F238E27FC236}">
                  <a16:creationId xmlns:a16="http://schemas.microsoft.com/office/drawing/2014/main" id="{D45EDBB8-59BD-42AB-81BF-7AA26683ADCB}"/>
                </a:ext>
              </a:extLst>
            </p:cNvPr>
            <p:cNvCxnSpPr>
              <a:stCxn id="3" idx="4"/>
              <a:endCxn id="25" idx="0"/>
            </p:cNvCxnSpPr>
            <p:nvPr/>
          </p:nvCxnSpPr>
          <p:spPr>
            <a:xfrm flipH="1">
              <a:off x="4892747" y="3178285"/>
              <a:ext cx="1" cy="97766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0">
              <a:extLst>
                <a:ext uri="{FF2B5EF4-FFF2-40B4-BE49-F238E27FC236}">
                  <a16:creationId xmlns:a16="http://schemas.microsoft.com/office/drawing/2014/main" id="{778F72C3-0CD1-4429-9DB2-C78D44BA53D4}"/>
                </a:ext>
              </a:extLst>
            </p:cNvPr>
            <p:cNvCxnSpPr>
              <a:stCxn id="25" idx="6"/>
              <a:endCxn id="31" idx="2"/>
            </p:cNvCxnSpPr>
            <p:nvPr/>
          </p:nvCxnSpPr>
          <p:spPr>
            <a:xfrm>
              <a:off x="5360832" y="4624031"/>
              <a:ext cx="1119455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A9C3CAC9-2E4F-4317-ADA6-9E83F68579AD}"/>
                </a:ext>
              </a:extLst>
            </p:cNvPr>
            <p:cNvSpPr/>
            <p:nvPr/>
          </p:nvSpPr>
          <p:spPr>
            <a:xfrm>
              <a:off x="6480288" y="2242113"/>
              <a:ext cx="936171" cy="936171"/>
            </a:xfrm>
            <a:prstGeom prst="ellipse">
              <a:avLst/>
            </a:prstGeom>
            <a:solidFill>
              <a:srgbClr val="FFD200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3000" dirty="0">
                  <a:latin typeface="思源黑体 Normal" panose="020B0400000000000000" pitchFamily="34" charset="-122"/>
                  <a:ea typeface="思源黑体 Normal" panose="020B0400000000000000" pitchFamily="34" charset="-122"/>
                  <a:sym typeface="FZHei-B01S" panose="02010601030101010101" pitchFamily="2" charset="-122"/>
                </a:rPr>
                <a:t>2</a:t>
              </a:r>
              <a:endParaRPr sz="3000" dirty="0">
                <a:latin typeface="思源黑体 Normal" panose="020B0400000000000000" pitchFamily="34" charset="-122"/>
                <a:ea typeface="思源黑体 Normal" panose="020B0400000000000000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0" name="Arc 16">
              <a:extLst>
                <a:ext uri="{FF2B5EF4-FFF2-40B4-BE49-F238E27FC236}">
                  <a16:creationId xmlns:a16="http://schemas.microsoft.com/office/drawing/2014/main" id="{85FA5591-46C8-4110-AF9F-6CEE65191827}"/>
                </a:ext>
              </a:extLst>
            </p:cNvPr>
            <p:cNvSpPr/>
            <p:nvPr/>
          </p:nvSpPr>
          <p:spPr>
            <a:xfrm>
              <a:off x="6353246" y="2109553"/>
              <a:ext cx="1190255" cy="1190255"/>
            </a:xfrm>
            <a:prstGeom prst="arc">
              <a:avLst>
                <a:gd name="adj1" fmla="val 16200000"/>
                <a:gd name="adj2" fmla="val 426928"/>
              </a:avLst>
            </a:prstGeom>
            <a:ln>
              <a:solidFill>
                <a:srgbClr val="FFD200"/>
              </a:solidFill>
              <a:headEnd type="oval"/>
              <a:tail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3000" dirty="0">
                <a:latin typeface="思源黑体 Normal" panose="020B0400000000000000" pitchFamily="34" charset="-122"/>
                <a:ea typeface="思源黑体 Normal" panose="020B0400000000000000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1" name="Oval 17">
              <a:extLst>
                <a:ext uri="{FF2B5EF4-FFF2-40B4-BE49-F238E27FC236}">
                  <a16:creationId xmlns:a16="http://schemas.microsoft.com/office/drawing/2014/main" id="{184FD590-478F-4692-B7D8-F18F239C1DC6}"/>
                </a:ext>
              </a:extLst>
            </p:cNvPr>
            <p:cNvSpPr/>
            <p:nvPr/>
          </p:nvSpPr>
          <p:spPr>
            <a:xfrm>
              <a:off x="7341757" y="2242113"/>
              <a:ext cx="138223" cy="138223"/>
            </a:xfrm>
            <a:prstGeom prst="ellipse">
              <a:avLst/>
            </a:prstGeom>
            <a:solidFill>
              <a:srgbClr val="FFD200"/>
            </a:solidFill>
            <a:ln w="28575">
              <a:solidFill>
                <a:srgbClr val="FF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000" dirty="0">
                <a:latin typeface="思源黑体 Normal" panose="020B0400000000000000" pitchFamily="34" charset="-122"/>
                <a:ea typeface="思源黑体 Normal" panose="020B0400000000000000" pitchFamily="34" charset="-122"/>
                <a:sym typeface="FZHei-B01S" panose="02010601030101010101" pitchFamily="2" charset="-122"/>
              </a:endParaRPr>
            </a:p>
          </p:txBody>
        </p:sp>
        <p:cxnSp>
          <p:nvCxnSpPr>
            <p:cNvPr id="22" name="Straight Connector 24">
              <a:extLst>
                <a:ext uri="{FF2B5EF4-FFF2-40B4-BE49-F238E27FC236}">
                  <a16:creationId xmlns:a16="http://schemas.microsoft.com/office/drawing/2014/main" id="{AAFBE4BA-00E6-4385-A169-31EA2430DBFD}"/>
                </a:ext>
              </a:extLst>
            </p:cNvPr>
            <p:cNvCxnSpPr/>
            <p:nvPr/>
          </p:nvCxnSpPr>
          <p:spPr>
            <a:xfrm flipV="1">
              <a:off x="7453632" y="2122908"/>
              <a:ext cx="179738" cy="152802"/>
            </a:xfrm>
            <a:prstGeom prst="line">
              <a:avLst/>
            </a:prstGeom>
            <a:solidFill>
              <a:srgbClr val="FFD200"/>
            </a:solidFill>
            <a:ln>
              <a:solidFill>
                <a:srgbClr val="FFD200"/>
              </a:solidFill>
              <a:tail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5" name="Oval 5">
              <a:extLst>
                <a:ext uri="{FF2B5EF4-FFF2-40B4-BE49-F238E27FC236}">
                  <a16:creationId xmlns:a16="http://schemas.microsoft.com/office/drawing/2014/main" id="{07369633-C316-4274-AD3A-0DEEEC5523C3}"/>
                </a:ext>
              </a:extLst>
            </p:cNvPr>
            <p:cNvSpPr/>
            <p:nvPr/>
          </p:nvSpPr>
          <p:spPr>
            <a:xfrm>
              <a:off x="4424661" y="4155945"/>
              <a:ext cx="936171" cy="936171"/>
            </a:xfrm>
            <a:prstGeom prst="ellipse">
              <a:avLst/>
            </a:prstGeom>
            <a:solidFill>
              <a:srgbClr val="FFD200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3000" dirty="0">
                  <a:latin typeface="思源黑体 Normal" panose="020B0400000000000000" pitchFamily="34" charset="-122"/>
                  <a:ea typeface="思源黑体 Normal" panose="020B0400000000000000" pitchFamily="34" charset="-122"/>
                  <a:sym typeface="FZHei-B01S" panose="02010601030101010101" pitchFamily="2" charset="-122"/>
                </a:rPr>
                <a:t>3</a:t>
              </a:r>
              <a:endParaRPr sz="3000" dirty="0">
                <a:latin typeface="思源黑体 Normal" panose="020B0400000000000000" pitchFamily="34" charset="-122"/>
                <a:ea typeface="思源黑体 Normal" panose="020B0400000000000000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6" name="Arc 22">
              <a:extLst>
                <a:ext uri="{FF2B5EF4-FFF2-40B4-BE49-F238E27FC236}">
                  <a16:creationId xmlns:a16="http://schemas.microsoft.com/office/drawing/2014/main" id="{CA7614FC-6A2B-481B-939D-8B5796711854}"/>
                </a:ext>
              </a:extLst>
            </p:cNvPr>
            <p:cNvSpPr/>
            <p:nvPr/>
          </p:nvSpPr>
          <p:spPr>
            <a:xfrm flipH="1" flipV="1">
              <a:off x="4294282" y="4028902"/>
              <a:ext cx="1190255" cy="1190255"/>
            </a:xfrm>
            <a:prstGeom prst="arc">
              <a:avLst>
                <a:gd name="adj1" fmla="val 16003478"/>
                <a:gd name="adj2" fmla="val 206120"/>
              </a:avLst>
            </a:prstGeom>
            <a:ln>
              <a:solidFill>
                <a:srgbClr val="FFD200"/>
              </a:solidFill>
              <a:headEnd type="oval"/>
              <a:tail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3000" dirty="0">
                <a:latin typeface="思源黑体 Normal" panose="020B0400000000000000" pitchFamily="34" charset="-122"/>
                <a:ea typeface="思源黑体 Normal" panose="020B0400000000000000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7" name="Oval 23">
              <a:extLst>
                <a:ext uri="{FF2B5EF4-FFF2-40B4-BE49-F238E27FC236}">
                  <a16:creationId xmlns:a16="http://schemas.microsoft.com/office/drawing/2014/main" id="{0A5266E8-991D-4255-89AB-6527A20BD5C2}"/>
                </a:ext>
              </a:extLst>
            </p:cNvPr>
            <p:cNvSpPr/>
            <p:nvPr/>
          </p:nvSpPr>
          <p:spPr>
            <a:xfrm>
              <a:off x="4365518" y="4969568"/>
              <a:ext cx="138223" cy="138223"/>
            </a:xfrm>
            <a:prstGeom prst="ellipse">
              <a:avLst/>
            </a:prstGeom>
            <a:solidFill>
              <a:srgbClr val="FFD200"/>
            </a:solidFill>
            <a:ln w="28575">
              <a:solidFill>
                <a:srgbClr val="FF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000" dirty="0">
                <a:latin typeface="思源黑体 Normal" panose="020B0400000000000000" pitchFamily="34" charset="-122"/>
                <a:ea typeface="思源黑体 Normal" panose="020B0400000000000000" pitchFamily="34" charset="-122"/>
                <a:sym typeface="FZHei-B01S" panose="02010601030101010101" pitchFamily="2" charset="-122"/>
              </a:endParaRPr>
            </a:p>
          </p:txBody>
        </p:sp>
        <p:cxnSp>
          <p:nvCxnSpPr>
            <p:cNvPr id="28" name="Straight Connector 26">
              <a:extLst>
                <a:ext uri="{FF2B5EF4-FFF2-40B4-BE49-F238E27FC236}">
                  <a16:creationId xmlns:a16="http://schemas.microsoft.com/office/drawing/2014/main" id="{FF91F380-6229-4253-B731-4FF47E502E62}"/>
                </a:ext>
              </a:extLst>
            </p:cNvPr>
            <p:cNvCxnSpPr/>
            <p:nvPr/>
          </p:nvCxnSpPr>
          <p:spPr>
            <a:xfrm rot="5400000">
              <a:off x="4204413" y="5108570"/>
              <a:ext cx="179738" cy="152802"/>
            </a:xfrm>
            <a:prstGeom prst="line">
              <a:avLst/>
            </a:prstGeom>
            <a:solidFill>
              <a:srgbClr val="FFD200"/>
            </a:solidFill>
            <a:ln>
              <a:solidFill>
                <a:srgbClr val="FFD200"/>
              </a:solidFill>
              <a:tailEnd type="oval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4951C14A-DE38-43D0-9293-7C9CBD06F9E4}"/>
                </a:ext>
              </a:extLst>
            </p:cNvPr>
            <p:cNvSpPr/>
            <p:nvPr/>
          </p:nvSpPr>
          <p:spPr>
            <a:xfrm>
              <a:off x="6480287" y="4155945"/>
              <a:ext cx="936171" cy="936171"/>
            </a:xfrm>
            <a:prstGeom prst="ellipse">
              <a:avLst/>
            </a:prstGeom>
            <a:solidFill>
              <a:srgbClr val="FFD200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3000" dirty="0">
                  <a:latin typeface="思源黑体 Normal" panose="020B0400000000000000" pitchFamily="34" charset="-122"/>
                  <a:ea typeface="思源黑体 Normal" panose="020B0400000000000000" pitchFamily="34" charset="-122"/>
                  <a:sym typeface="FZHei-B01S" panose="02010601030101010101" pitchFamily="2" charset="-122"/>
                </a:rPr>
                <a:t>4</a:t>
              </a:r>
              <a:endParaRPr sz="3000" dirty="0">
                <a:latin typeface="思源黑体 Normal" panose="020B0400000000000000" pitchFamily="34" charset="-122"/>
                <a:ea typeface="思源黑体 Normal" panose="020B0400000000000000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2" name="Arc 20">
              <a:extLst>
                <a:ext uri="{FF2B5EF4-FFF2-40B4-BE49-F238E27FC236}">
                  <a16:creationId xmlns:a16="http://schemas.microsoft.com/office/drawing/2014/main" id="{CB80D5E5-B394-4C3C-8584-EDBB39458E4B}"/>
                </a:ext>
              </a:extLst>
            </p:cNvPr>
            <p:cNvSpPr/>
            <p:nvPr/>
          </p:nvSpPr>
          <p:spPr>
            <a:xfrm flipV="1">
              <a:off x="6353246" y="4028903"/>
              <a:ext cx="1190255" cy="1190255"/>
            </a:xfrm>
            <a:prstGeom prst="arc">
              <a:avLst>
                <a:gd name="adj1" fmla="val 16003478"/>
                <a:gd name="adj2" fmla="val 426928"/>
              </a:avLst>
            </a:prstGeom>
            <a:ln>
              <a:solidFill>
                <a:srgbClr val="FFD200"/>
              </a:solidFill>
              <a:headEnd type="oval"/>
              <a:tailEnd type="oval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3000" dirty="0">
                <a:latin typeface="思源黑体 Normal" panose="020B0400000000000000" pitchFamily="34" charset="-122"/>
                <a:ea typeface="思源黑体 Normal" panose="020B0400000000000000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3" name="Oval 21">
              <a:extLst>
                <a:ext uri="{FF2B5EF4-FFF2-40B4-BE49-F238E27FC236}">
                  <a16:creationId xmlns:a16="http://schemas.microsoft.com/office/drawing/2014/main" id="{B66D4FDB-E478-45BD-A92B-6C0750F6BCD2}"/>
                </a:ext>
              </a:extLst>
            </p:cNvPr>
            <p:cNvSpPr/>
            <p:nvPr/>
          </p:nvSpPr>
          <p:spPr>
            <a:xfrm>
              <a:off x="7332054" y="4969569"/>
              <a:ext cx="138223" cy="138223"/>
            </a:xfrm>
            <a:prstGeom prst="ellipse">
              <a:avLst/>
            </a:prstGeom>
            <a:solidFill>
              <a:srgbClr val="FFD200"/>
            </a:solidFill>
            <a:ln w="28575">
              <a:solidFill>
                <a:srgbClr val="FF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000" dirty="0">
                <a:latin typeface="思源黑体 Normal" panose="020B0400000000000000" pitchFamily="34" charset="-122"/>
                <a:ea typeface="思源黑体 Normal" panose="020B0400000000000000" pitchFamily="34" charset="-122"/>
                <a:sym typeface="FZHei-B01S" panose="02010601030101010101" pitchFamily="2" charset="-122"/>
              </a:endParaRPr>
            </a:p>
          </p:txBody>
        </p:sp>
        <p:cxnSp>
          <p:nvCxnSpPr>
            <p:cNvPr id="34" name="Straight Connector 27">
              <a:extLst>
                <a:ext uri="{FF2B5EF4-FFF2-40B4-BE49-F238E27FC236}">
                  <a16:creationId xmlns:a16="http://schemas.microsoft.com/office/drawing/2014/main" id="{15F12EBA-E0AB-4DEB-AF18-932808409A2E}"/>
                </a:ext>
              </a:extLst>
            </p:cNvPr>
            <p:cNvCxnSpPr/>
            <p:nvPr/>
          </p:nvCxnSpPr>
          <p:spPr>
            <a:xfrm>
              <a:off x="7453632" y="5084681"/>
              <a:ext cx="179738" cy="152802"/>
            </a:xfrm>
            <a:prstGeom prst="line">
              <a:avLst/>
            </a:prstGeom>
            <a:solidFill>
              <a:srgbClr val="FFD200"/>
            </a:solidFill>
            <a:ln>
              <a:solidFill>
                <a:srgbClr val="FFD200"/>
              </a:solidFill>
              <a:tailEnd type="oval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AB9B4077-36FD-4CCC-9C03-9330C20FA046}"/>
              </a:ext>
            </a:extLst>
          </p:cNvPr>
          <p:cNvSpPr txBox="1">
            <a:spLocks/>
          </p:cNvSpPr>
          <p:nvPr/>
        </p:nvSpPr>
        <p:spPr>
          <a:xfrm>
            <a:off x="1042850" y="1692329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D849EB8-CBE6-49FB-85F9-79C6DC183864}"/>
              </a:ext>
            </a:extLst>
          </p:cNvPr>
          <p:cNvSpPr txBox="1">
            <a:spLocks/>
          </p:cNvSpPr>
          <p:nvPr/>
        </p:nvSpPr>
        <p:spPr>
          <a:xfrm>
            <a:off x="1041132" y="2002505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FF4BECD-C686-48B0-AE29-4FD84957735D}"/>
              </a:ext>
            </a:extLst>
          </p:cNvPr>
          <p:cNvSpPr txBox="1">
            <a:spLocks/>
          </p:cNvSpPr>
          <p:nvPr/>
        </p:nvSpPr>
        <p:spPr>
          <a:xfrm>
            <a:off x="1042850" y="441978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B89621B-00E1-4673-88E1-7632FA2797AE}"/>
              </a:ext>
            </a:extLst>
          </p:cNvPr>
          <p:cNvSpPr txBox="1">
            <a:spLocks/>
          </p:cNvSpPr>
          <p:nvPr/>
        </p:nvSpPr>
        <p:spPr>
          <a:xfrm>
            <a:off x="1041132" y="472996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432D112-4B95-4815-9F29-32CAB5C6615E}"/>
              </a:ext>
            </a:extLst>
          </p:cNvPr>
          <p:cNvSpPr txBox="1">
            <a:spLocks/>
          </p:cNvSpPr>
          <p:nvPr/>
        </p:nvSpPr>
        <p:spPr>
          <a:xfrm>
            <a:off x="8058598" y="1692329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6416455-19BF-40F5-A27F-CBDAF584397B}"/>
              </a:ext>
            </a:extLst>
          </p:cNvPr>
          <p:cNvSpPr txBox="1">
            <a:spLocks/>
          </p:cNvSpPr>
          <p:nvPr/>
        </p:nvSpPr>
        <p:spPr>
          <a:xfrm>
            <a:off x="8056880" y="2002505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DFB9E6D-5189-427D-8148-6978953CBF39}"/>
              </a:ext>
            </a:extLst>
          </p:cNvPr>
          <p:cNvSpPr txBox="1">
            <a:spLocks/>
          </p:cNvSpPr>
          <p:nvPr/>
        </p:nvSpPr>
        <p:spPr>
          <a:xfrm>
            <a:off x="8058598" y="441978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05FFCF0-A604-4ECC-B825-4A40C693CF02}"/>
              </a:ext>
            </a:extLst>
          </p:cNvPr>
          <p:cNvSpPr txBox="1">
            <a:spLocks/>
          </p:cNvSpPr>
          <p:nvPr/>
        </p:nvSpPr>
        <p:spPr>
          <a:xfrm>
            <a:off x="8056880" y="472996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EBE85C3-DA5B-409F-BF0A-50A0D0A01F86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</a:p>
        </p:txBody>
      </p:sp>
    </p:spTree>
    <p:extLst>
      <p:ext uri="{BB962C8B-B14F-4D97-AF65-F5344CB8AC3E}">
        <p14:creationId xmlns:p14="http://schemas.microsoft.com/office/powerpoint/2010/main" val="422954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>
            <a:extLst>
              <a:ext uri="{FF2B5EF4-FFF2-40B4-BE49-F238E27FC236}">
                <a16:creationId xmlns:a16="http://schemas.microsoft.com/office/drawing/2014/main" id="{662B5818-3C1F-4D2B-825C-DE9AF7F3B428}"/>
              </a:ext>
            </a:extLst>
          </p:cNvPr>
          <p:cNvSpPr/>
          <p:nvPr/>
        </p:nvSpPr>
        <p:spPr>
          <a:xfrm>
            <a:off x="4880262" y="2214538"/>
            <a:ext cx="2427037" cy="2428924"/>
          </a:xfrm>
          <a:prstGeom prst="diamond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196807AC-557C-4B2D-9AB4-65ECF57B2147}"/>
              </a:ext>
            </a:extLst>
          </p:cNvPr>
          <p:cNvSpPr/>
          <p:nvPr/>
        </p:nvSpPr>
        <p:spPr>
          <a:xfrm>
            <a:off x="1294811" y="2616839"/>
            <a:ext cx="1626210" cy="1624319"/>
          </a:xfrm>
          <a:prstGeom prst="diamond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id="{65C174A7-573A-4254-97BE-BA8118727A30}"/>
              </a:ext>
            </a:extLst>
          </p:cNvPr>
          <p:cNvSpPr/>
          <p:nvPr/>
        </p:nvSpPr>
        <p:spPr>
          <a:xfrm>
            <a:off x="3089119" y="2616839"/>
            <a:ext cx="1624320" cy="1624319"/>
          </a:xfrm>
          <a:prstGeom prst="diamond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95E5ECD4-6EAC-4658-88A6-3A11835E8DC4}"/>
              </a:ext>
            </a:extLst>
          </p:cNvPr>
          <p:cNvSpPr/>
          <p:nvPr/>
        </p:nvSpPr>
        <p:spPr>
          <a:xfrm>
            <a:off x="7478561" y="2616839"/>
            <a:ext cx="1624320" cy="1624319"/>
          </a:xfrm>
          <a:prstGeom prst="diamond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7" name="菱形 6">
            <a:extLst>
              <a:ext uri="{FF2B5EF4-FFF2-40B4-BE49-F238E27FC236}">
                <a16:creationId xmlns:a16="http://schemas.microsoft.com/office/drawing/2014/main" id="{7230E6CC-9AA2-4BAE-B9A6-35ACCABE8DE5}"/>
              </a:ext>
            </a:extLst>
          </p:cNvPr>
          <p:cNvSpPr/>
          <p:nvPr/>
        </p:nvSpPr>
        <p:spPr>
          <a:xfrm>
            <a:off x="9270981" y="2616839"/>
            <a:ext cx="1626208" cy="1624319"/>
          </a:xfrm>
          <a:prstGeom prst="diamond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id="{7CA1DF50-38A1-4E64-B346-EDCB9C0FB97D}"/>
              </a:ext>
            </a:extLst>
          </p:cNvPr>
          <p:cNvSpPr/>
          <p:nvPr/>
        </p:nvSpPr>
        <p:spPr>
          <a:xfrm>
            <a:off x="2694372" y="3623540"/>
            <a:ext cx="619509" cy="617618"/>
          </a:xfrm>
          <a:prstGeom prst="diamond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id="{E30E9BCD-6515-4E9B-8F0A-353F83BC1B56}"/>
              </a:ext>
            </a:extLst>
          </p:cNvPr>
          <p:cNvSpPr/>
          <p:nvPr/>
        </p:nvSpPr>
        <p:spPr>
          <a:xfrm>
            <a:off x="4469792" y="2616839"/>
            <a:ext cx="619509" cy="619508"/>
          </a:xfrm>
          <a:prstGeom prst="diamond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id="{40CD28A1-63D4-41F7-8CDC-9CC21ADE66AF}"/>
              </a:ext>
            </a:extLst>
          </p:cNvPr>
          <p:cNvSpPr/>
          <p:nvPr/>
        </p:nvSpPr>
        <p:spPr>
          <a:xfrm>
            <a:off x="7089480" y="3619763"/>
            <a:ext cx="619509" cy="617618"/>
          </a:xfrm>
          <a:prstGeom prst="diamond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id="{0344BC9E-BAD9-4D5C-B33C-BD9B4BB8231B}"/>
              </a:ext>
            </a:extLst>
          </p:cNvPr>
          <p:cNvSpPr/>
          <p:nvPr/>
        </p:nvSpPr>
        <p:spPr>
          <a:xfrm>
            <a:off x="8878122" y="2635726"/>
            <a:ext cx="619509" cy="619508"/>
          </a:xfrm>
          <a:prstGeom prst="diamond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826773E1-2FC4-466F-8D57-105DAF295F70}"/>
              </a:ext>
            </a:extLst>
          </p:cNvPr>
          <p:cNvSpPr>
            <a:spLocks/>
          </p:cNvSpPr>
          <p:nvPr/>
        </p:nvSpPr>
        <p:spPr bwMode="auto">
          <a:xfrm>
            <a:off x="1806662" y="3073915"/>
            <a:ext cx="702613" cy="636507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0A158783-C6A3-403B-B5F4-09F2C4841CF7}"/>
              </a:ext>
            </a:extLst>
          </p:cNvPr>
          <p:cNvSpPr>
            <a:spLocks/>
          </p:cNvSpPr>
          <p:nvPr/>
        </p:nvSpPr>
        <p:spPr bwMode="auto">
          <a:xfrm>
            <a:off x="3672742" y="3117358"/>
            <a:ext cx="457076" cy="623285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id="{C6FC9837-B899-4042-A8C0-AEED3C50B84F}"/>
              </a:ext>
            </a:extLst>
          </p:cNvPr>
          <p:cNvSpPr>
            <a:spLocks/>
          </p:cNvSpPr>
          <p:nvPr/>
        </p:nvSpPr>
        <p:spPr bwMode="auto">
          <a:xfrm>
            <a:off x="5731474" y="3064473"/>
            <a:ext cx="729055" cy="72905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924B751E-0E30-40C6-987C-B38D6A7A2328}"/>
              </a:ext>
            </a:extLst>
          </p:cNvPr>
          <p:cNvSpPr>
            <a:spLocks/>
          </p:cNvSpPr>
          <p:nvPr/>
        </p:nvSpPr>
        <p:spPr bwMode="auto">
          <a:xfrm>
            <a:off x="8039520" y="3175907"/>
            <a:ext cx="502406" cy="508073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FFBCA314-10C9-4902-86D2-A6578D061FB5}"/>
              </a:ext>
            </a:extLst>
          </p:cNvPr>
          <p:cNvSpPr/>
          <p:nvPr/>
        </p:nvSpPr>
        <p:spPr>
          <a:xfrm>
            <a:off x="9837604" y="3194795"/>
            <a:ext cx="491073" cy="470298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7A3A4DC-D7D9-4C0E-8E0C-C6DAA53B13A5}"/>
              </a:ext>
            </a:extLst>
          </p:cNvPr>
          <p:cNvSpPr txBox="1">
            <a:spLocks/>
          </p:cNvSpPr>
          <p:nvPr/>
        </p:nvSpPr>
        <p:spPr>
          <a:xfrm>
            <a:off x="544016" y="438805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6BCA03F-D130-48BE-8028-DEF77F3451ED}"/>
              </a:ext>
            </a:extLst>
          </p:cNvPr>
          <p:cNvSpPr txBox="1">
            <a:spLocks/>
          </p:cNvSpPr>
          <p:nvPr/>
        </p:nvSpPr>
        <p:spPr>
          <a:xfrm>
            <a:off x="542298" y="469823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C574B47-C467-48E3-9350-BCD5825F98A7}"/>
              </a:ext>
            </a:extLst>
          </p:cNvPr>
          <p:cNvSpPr txBox="1">
            <a:spLocks/>
          </p:cNvSpPr>
          <p:nvPr/>
        </p:nvSpPr>
        <p:spPr>
          <a:xfrm>
            <a:off x="2283094" y="152652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668D1A1-E587-485D-9A9B-CE0F8B25D5A2}"/>
              </a:ext>
            </a:extLst>
          </p:cNvPr>
          <p:cNvSpPr txBox="1">
            <a:spLocks/>
          </p:cNvSpPr>
          <p:nvPr/>
        </p:nvSpPr>
        <p:spPr>
          <a:xfrm>
            <a:off x="2281376" y="183670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BE5A8E-3FBF-4895-99A6-C113E8865D44}"/>
              </a:ext>
            </a:extLst>
          </p:cNvPr>
          <p:cNvSpPr txBox="1">
            <a:spLocks/>
          </p:cNvSpPr>
          <p:nvPr/>
        </p:nvSpPr>
        <p:spPr>
          <a:xfrm>
            <a:off x="4543988" y="469823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6497505-D92B-4647-8667-BE7FC181F1AE}"/>
              </a:ext>
            </a:extLst>
          </p:cNvPr>
          <p:cNvSpPr txBox="1">
            <a:spLocks/>
          </p:cNvSpPr>
          <p:nvPr/>
        </p:nvSpPr>
        <p:spPr>
          <a:xfrm>
            <a:off x="4542270" y="500841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88CBE04-88FA-4598-BC43-C7996B64AB6C}"/>
              </a:ext>
            </a:extLst>
          </p:cNvPr>
          <p:cNvSpPr txBox="1">
            <a:spLocks/>
          </p:cNvSpPr>
          <p:nvPr/>
        </p:nvSpPr>
        <p:spPr>
          <a:xfrm>
            <a:off x="6713317" y="152652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8471A18-77B9-4822-A61A-BB3D1D35E38C}"/>
              </a:ext>
            </a:extLst>
          </p:cNvPr>
          <p:cNvSpPr txBox="1">
            <a:spLocks/>
          </p:cNvSpPr>
          <p:nvPr/>
        </p:nvSpPr>
        <p:spPr>
          <a:xfrm>
            <a:off x="6711599" y="183670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7DE6E9B-2CEB-41C4-B3C6-02E8DF06D1A7}"/>
              </a:ext>
            </a:extLst>
          </p:cNvPr>
          <p:cNvSpPr txBox="1">
            <a:spLocks/>
          </p:cNvSpPr>
          <p:nvPr/>
        </p:nvSpPr>
        <p:spPr>
          <a:xfrm>
            <a:off x="8537803" y="438805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Normal" panose="020B0400000000000000" pitchFamily="34" charset="-122"/>
              <a:ea typeface="微软雅黑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8D194AB-CCB2-4821-9063-183DA0E8B85B}"/>
              </a:ext>
            </a:extLst>
          </p:cNvPr>
          <p:cNvSpPr txBox="1">
            <a:spLocks/>
          </p:cNvSpPr>
          <p:nvPr/>
        </p:nvSpPr>
        <p:spPr>
          <a:xfrm>
            <a:off x="8536085" y="469823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58pic.com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8A75F35-08AD-4BB1-B992-C13A6495EA7A}"/>
              </a:ext>
            </a:extLst>
          </p:cNvPr>
          <p:cNvSpPr txBox="1"/>
          <p:nvPr/>
        </p:nvSpPr>
        <p:spPr>
          <a:xfrm>
            <a:off x="226144" y="224240"/>
            <a:ext cx="2310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</a:p>
        </p:txBody>
      </p:sp>
    </p:spTree>
    <p:extLst>
      <p:ext uri="{BB962C8B-B14F-4D97-AF65-F5344CB8AC3E}">
        <p14:creationId xmlns:p14="http://schemas.microsoft.com/office/powerpoint/2010/main" val="136133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3" grpId="0"/>
      <p:bldP spid="24" grpId="0"/>
      <p:bldP spid="25" grpId="0"/>
      <p:bldP spid="26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9B02B02C-1D52-4FF6-9667-99730D945B90}"/>
              </a:ext>
            </a:extLst>
          </p:cNvPr>
          <p:cNvSpPr/>
          <p:nvPr/>
        </p:nvSpPr>
        <p:spPr>
          <a:xfrm>
            <a:off x="-9807" y="4169735"/>
            <a:ext cx="8111588" cy="2718198"/>
          </a:xfrm>
          <a:prstGeom prst="rtTriangl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AB2CBCC6-671F-4D2D-A65E-9FC8686EDC72}"/>
              </a:ext>
            </a:extLst>
          </p:cNvPr>
          <p:cNvSpPr/>
          <p:nvPr/>
        </p:nvSpPr>
        <p:spPr>
          <a:xfrm flipH="1" flipV="1">
            <a:off x="3293804" y="-2"/>
            <a:ext cx="8898191" cy="5433548"/>
          </a:xfrm>
          <a:prstGeom prst="rtTriangl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000A5CC-B3C6-45F5-9669-6EC3927A9A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 flipH="1" flipV="1">
            <a:off x="223074" y="-228602"/>
            <a:ext cx="6869050" cy="731520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5E797FD-77CC-4225-9D9F-812C52536C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3"/>
          <a:stretch/>
        </p:blipFill>
        <p:spPr>
          <a:xfrm rot="5400000">
            <a:off x="5099872" y="-228602"/>
            <a:ext cx="6869050" cy="731520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4129C7B-A0B7-416F-9F1A-E98E757A81E0}"/>
              </a:ext>
            </a:extLst>
          </p:cNvPr>
          <p:cNvSpPr/>
          <p:nvPr/>
        </p:nvSpPr>
        <p:spPr>
          <a:xfrm>
            <a:off x="2566219" y="1473267"/>
            <a:ext cx="7059562" cy="3911464"/>
          </a:xfrm>
          <a:prstGeom prst="rect">
            <a:avLst/>
          </a:prstGeom>
          <a:solidFill>
            <a:srgbClr val="FFD200"/>
          </a:solidFill>
          <a:ln w="152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6B2F214-0880-465D-A8C9-D4C19BCB09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65599" y="624270"/>
            <a:ext cx="2660802" cy="273336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6283BDD-EB3D-44D2-B28F-1AFC1EFDA4F5}"/>
              </a:ext>
            </a:extLst>
          </p:cNvPr>
          <p:cNvSpPr txBox="1">
            <a:spLocks/>
          </p:cNvSpPr>
          <p:nvPr/>
        </p:nvSpPr>
        <p:spPr>
          <a:xfrm>
            <a:off x="3728484" y="3044356"/>
            <a:ext cx="4735032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ctr" eaLnBrk="0"/>
            <a:r>
              <a:rPr lang="zh-CN" altLang="en-US" sz="6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</a:t>
            </a:r>
            <a:r>
              <a:rPr lang="zh-CN" altLang="en-US" sz="6000" cap="none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篇</a:t>
            </a:r>
            <a:endParaRPr lang="zh-CN" altLang="en-US" sz="6000" spc="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65AACDD-246A-4D5F-9CA1-80663FEE36F8}"/>
              </a:ext>
            </a:extLst>
          </p:cNvPr>
          <p:cNvSpPr/>
          <p:nvPr/>
        </p:nvSpPr>
        <p:spPr>
          <a:xfrm>
            <a:off x="3792993" y="4032754"/>
            <a:ext cx="460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</a:p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21CE6C-118D-4F1B-A82B-0F03472C88A1}"/>
              </a:ext>
            </a:extLst>
          </p:cNvPr>
          <p:cNvSpPr txBox="1"/>
          <p:nvPr/>
        </p:nvSpPr>
        <p:spPr>
          <a:xfrm>
            <a:off x="4157559" y="624887"/>
            <a:ext cx="35229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</a:t>
            </a:r>
            <a:endParaRPr lang="zh-CN" altLang="en-US" sz="15000" b="1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8F359B1-40CA-4AB7-BF66-06890599358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0" r="71736" b="74211"/>
          <a:stretch/>
        </p:blipFill>
        <p:spPr>
          <a:xfrm>
            <a:off x="2637483" y="1424454"/>
            <a:ext cx="2479153" cy="23487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126E900-CFCA-406B-A404-A619D8E0F4B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35" r="76561" b="5140"/>
          <a:stretch/>
        </p:blipFill>
        <p:spPr>
          <a:xfrm flipH="1" flipV="1">
            <a:off x="9327271" y="43288"/>
            <a:ext cx="2840426" cy="321186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D4BB4C3-B905-4316-B174-F5252144AC1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0" t="85773" r="-1001" b="7933"/>
          <a:stretch/>
        </p:blipFill>
        <p:spPr>
          <a:xfrm>
            <a:off x="6664140" y="4752550"/>
            <a:ext cx="2932141" cy="55640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A4AF2E7-7E42-4061-A0D9-4BE81596C0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18" b="62429"/>
          <a:stretch/>
        </p:blipFill>
        <p:spPr>
          <a:xfrm>
            <a:off x="7596597" y="1473267"/>
            <a:ext cx="1944406" cy="274477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9C8B006-D2A0-4DF4-BE4C-6414B24DB0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1" t="31256" b="20343"/>
          <a:stretch/>
        </p:blipFill>
        <p:spPr>
          <a:xfrm flipH="1">
            <a:off x="-573" y="2467896"/>
            <a:ext cx="787149" cy="44448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88F8155-2AC1-418C-BE68-C2F9ABA86D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1" t="31256" b="20343"/>
          <a:stretch/>
        </p:blipFill>
        <p:spPr>
          <a:xfrm>
            <a:off x="11416995" y="0"/>
            <a:ext cx="787149" cy="44448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A8916E0-C45F-4183-90E4-772D64BE72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1" t="31256" b="20343"/>
          <a:stretch/>
        </p:blipFill>
        <p:spPr>
          <a:xfrm rot="5400000">
            <a:off x="4446672" y="2697300"/>
            <a:ext cx="787149" cy="444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12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 advClick="0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1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1338</Words>
  <Application>Microsoft Office PowerPoint</Application>
  <PresentationFormat>宽屏</PresentationFormat>
  <Paragraphs>318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Avant GardeBook</vt:lpstr>
      <vt:lpstr>FZHei-B01S</vt:lpstr>
      <vt:lpstr>Helvetica Light</vt:lpstr>
      <vt:lpstr>Lato Hairline</vt:lpstr>
      <vt:lpstr>Lato Light</vt:lpstr>
      <vt:lpstr>Lato Regular</vt:lpstr>
      <vt:lpstr>맑은 고딕</vt:lpstr>
      <vt:lpstr>Noto Serif CJK SC</vt:lpstr>
      <vt:lpstr>SetoFont</vt:lpstr>
      <vt:lpstr>庞门正道标题体</vt:lpstr>
      <vt:lpstr>思源黑体 Normal</vt:lpstr>
      <vt:lpstr>宋体</vt:lpstr>
      <vt:lpstr>微软雅黑</vt:lpstr>
      <vt:lpstr>Arial</vt:lpstr>
      <vt:lpstr>Impact</vt:lpstr>
      <vt:lpstr>Wingdings</vt:lpstr>
      <vt:lpstr>等线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manman</dc:creator>
  <cp:lastModifiedBy>manman</cp:lastModifiedBy>
  <cp:revision>1</cp:revision>
  <dcterms:created xsi:type="dcterms:W3CDTF">2019-01-15T10:02:25Z</dcterms:created>
  <dcterms:modified xsi:type="dcterms:W3CDTF">2019-02-21T08:52:22Z</dcterms:modified>
</cp:coreProperties>
</file>